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8" r:id="rId2"/>
    <p:sldId id="313" r:id="rId3"/>
    <p:sldId id="302" r:id="rId4"/>
    <p:sldId id="303" r:id="rId5"/>
    <p:sldId id="304" r:id="rId6"/>
    <p:sldId id="305" r:id="rId7"/>
    <p:sldId id="324" r:id="rId8"/>
    <p:sldId id="347" r:id="rId9"/>
    <p:sldId id="349" r:id="rId10"/>
    <p:sldId id="350" r:id="rId11"/>
    <p:sldId id="351" r:id="rId12"/>
    <p:sldId id="328" r:id="rId13"/>
    <p:sldId id="352" r:id="rId14"/>
    <p:sldId id="330" r:id="rId15"/>
    <p:sldId id="33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9" autoAdjust="0"/>
    <p:restoredTop sz="94660"/>
  </p:normalViewPr>
  <p:slideViewPr>
    <p:cSldViewPr snapToGrid="0">
      <p:cViewPr varScale="1">
        <p:scale>
          <a:sx n="62" d="100"/>
          <a:sy n="62" d="100"/>
        </p:scale>
        <p:origin x="9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2D9C4-B8BA-4884-AEDD-D695BE7F3C2C}" type="datetimeFigureOut">
              <a:rPr lang="en-US" smtClean="0"/>
              <a:t>4/1/2025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9EBD0-B434-4361-B94E-B338ADE31763}" type="slidenum">
              <a:rPr lang="en-US" smtClean="0"/>
              <a:t>‹#›</a:t>
            </a:fld>
            <a:endParaRPr lang="en-US"/>
          </a:p>
        </p:txBody>
      </p:sp>
    </p:spTree>
    <p:extLst>
      <p:ext uri="{BB962C8B-B14F-4D97-AF65-F5344CB8AC3E}">
        <p14:creationId xmlns:p14="http://schemas.microsoft.com/office/powerpoint/2010/main" val="4178467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48E9F1-3E6B-CE06-ADFB-D934E014D76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862C11DD-6912-A4AE-0163-A52EC3C0E7E6}"/>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Tree>
    <p:extLst>
      <p:ext uri="{BB962C8B-B14F-4D97-AF65-F5344CB8AC3E}">
        <p14:creationId xmlns:p14="http://schemas.microsoft.com/office/powerpoint/2010/main" val="347398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48E9F1-3E6B-CE06-ADFB-D934E014D76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862C11DD-6912-A4AE-0163-A52EC3C0E7E6}"/>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40770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6816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BD0-B434-4361-B94E-B338ADE3176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822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89805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BD0-B434-4361-B94E-B338ADE3176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6059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271668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518786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6BA50F3F-F2AF-9413-1471-054DD8A8C446}"/>
              </a:ext>
            </a:extLst>
          </p:cNvPr>
          <p:cNvSpPr>
            <a:spLocks noGrp="1"/>
          </p:cNvSpPr>
          <p:nvPr>
            <p:ph type="dt" sz="half" idx="10"/>
          </p:nvPr>
        </p:nvSpPr>
        <p:spPr/>
        <p:txBody>
          <a:bodyPr/>
          <a:lstStyle>
            <a:lvl1pPr>
              <a:defRPr/>
            </a:lvl1pPr>
          </a:lstStyle>
          <a:p>
            <a:pPr>
              <a:defRPr/>
            </a:pPr>
            <a:fld id="{EDBE2FDD-EED8-4D72-84A7-7A6E6198028A}" type="datetimeFigureOut">
              <a:rPr lang="en-US"/>
              <a:pPr>
                <a:defRPr/>
              </a:pPr>
              <a:t>4/1/2025</a:t>
            </a:fld>
            <a:endParaRPr lang="en-US"/>
          </a:p>
        </p:txBody>
      </p:sp>
      <p:sp>
        <p:nvSpPr>
          <p:cNvPr id="5" name="Footer Placeholder 4">
            <a:extLst>
              <a:ext uri="{FF2B5EF4-FFF2-40B4-BE49-F238E27FC236}">
                <a16:creationId xmlns:a16="http://schemas.microsoft.com/office/drawing/2014/main" id="{C28F3C6E-A2DE-7EE1-30D2-8F6E5BB6110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73E55D2-884C-337D-D496-1DED2488A77B}"/>
              </a:ext>
            </a:extLst>
          </p:cNvPr>
          <p:cNvSpPr>
            <a:spLocks noGrp="1"/>
          </p:cNvSpPr>
          <p:nvPr>
            <p:ph type="sldNum" sz="quarter" idx="12"/>
          </p:nvPr>
        </p:nvSpPr>
        <p:spPr/>
        <p:txBody>
          <a:bodyPr/>
          <a:lstStyle>
            <a:lvl1pPr>
              <a:defRPr/>
            </a:lvl1pPr>
          </a:lstStyle>
          <a:p>
            <a:fld id="{FB7F7E56-FE23-4979-8FD2-F95120FE839D}" type="slidenum">
              <a:rPr lang="en-US" altLang="en-US"/>
              <a:pPr/>
              <a:t>‹#›</a:t>
            </a:fld>
            <a:endParaRPr lang="en-US" altLang="en-US"/>
          </a:p>
        </p:txBody>
      </p:sp>
    </p:spTree>
    <p:extLst>
      <p:ext uri="{BB962C8B-B14F-4D97-AF65-F5344CB8AC3E}">
        <p14:creationId xmlns:p14="http://schemas.microsoft.com/office/powerpoint/2010/main" val="126159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D38F7-CF01-27D7-BE19-A1F2CFC71619}"/>
              </a:ext>
            </a:extLst>
          </p:cNvPr>
          <p:cNvSpPr>
            <a:spLocks noGrp="1"/>
          </p:cNvSpPr>
          <p:nvPr>
            <p:ph type="dt" sz="half" idx="10"/>
          </p:nvPr>
        </p:nvSpPr>
        <p:spPr/>
        <p:txBody>
          <a:bodyPr/>
          <a:lstStyle>
            <a:lvl1pPr>
              <a:defRPr/>
            </a:lvl1pPr>
          </a:lstStyle>
          <a:p>
            <a:pPr>
              <a:defRPr/>
            </a:pPr>
            <a:fld id="{01CA4B9A-90ED-4ED4-8525-CF38575D6D17}" type="datetimeFigureOut">
              <a:rPr lang="en-US"/>
              <a:pPr>
                <a:defRPr/>
              </a:pPr>
              <a:t>4/1/2025</a:t>
            </a:fld>
            <a:endParaRPr lang="en-US"/>
          </a:p>
        </p:txBody>
      </p:sp>
      <p:sp>
        <p:nvSpPr>
          <p:cNvPr id="5" name="Footer Placeholder 4">
            <a:extLst>
              <a:ext uri="{FF2B5EF4-FFF2-40B4-BE49-F238E27FC236}">
                <a16:creationId xmlns:a16="http://schemas.microsoft.com/office/drawing/2014/main" id="{3CC50A05-0469-7F6B-1B77-6ACE99C5BE4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DACF0BA-8078-E0FD-6635-0853D08EF531}"/>
              </a:ext>
            </a:extLst>
          </p:cNvPr>
          <p:cNvSpPr>
            <a:spLocks noGrp="1"/>
          </p:cNvSpPr>
          <p:nvPr>
            <p:ph type="sldNum" sz="quarter" idx="12"/>
          </p:nvPr>
        </p:nvSpPr>
        <p:spPr/>
        <p:txBody>
          <a:bodyPr/>
          <a:lstStyle>
            <a:lvl1pPr>
              <a:defRPr/>
            </a:lvl1pPr>
          </a:lstStyle>
          <a:p>
            <a:fld id="{E9958391-D845-41D0-889C-3D1CADB73C83}" type="slidenum">
              <a:rPr lang="en-US" altLang="en-US"/>
              <a:pPr/>
              <a:t>‹#›</a:t>
            </a:fld>
            <a:endParaRPr lang="en-US" altLang="en-US"/>
          </a:p>
        </p:txBody>
      </p:sp>
    </p:spTree>
    <p:extLst>
      <p:ext uri="{BB962C8B-B14F-4D97-AF65-F5344CB8AC3E}">
        <p14:creationId xmlns:p14="http://schemas.microsoft.com/office/powerpoint/2010/main" val="2485078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11C50-A297-4507-0253-12CB3E9DC1F0}"/>
              </a:ext>
            </a:extLst>
          </p:cNvPr>
          <p:cNvSpPr>
            <a:spLocks noGrp="1"/>
          </p:cNvSpPr>
          <p:nvPr>
            <p:ph type="dt" sz="half" idx="10"/>
          </p:nvPr>
        </p:nvSpPr>
        <p:spPr/>
        <p:txBody>
          <a:bodyPr/>
          <a:lstStyle>
            <a:lvl1pPr>
              <a:defRPr/>
            </a:lvl1pPr>
          </a:lstStyle>
          <a:p>
            <a:pPr>
              <a:defRPr/>
            </a:pPr>
            <a:fld id="{9C6D15EB-5747-4ECA-A91E-9D9AB31C2477}" type="datetimeFigureOut">
              <a:rPr lang="en-US"/>
              <a:pPr>
                <a:defRPr/>
              </a:pPr>
              <a:t>4/1/2025</a:t>
            </a:fld>
            <a:endParaRPr lang="en-US"/>
          </a:p>
        </p:txBody>
      </p:sp>
      <p:sp>
        <p:nvSpPr>
          <p:cNvPr id="5" name="Footer Placeholder 4">
            <a:extLst>
              <a:ext uri="{FF2B5EF4-FFF2-40B4-BE49-F238E27FC236}">
                <a16:creationId xmlns:a16="http://schemas.microsoft.com/office/drawing/2014/main" id="{A2BC36FA-3531-5248-C2FC-908274E1822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D807E55-39FA-BAFC-DFFC-9F36E63A4D05}"/>
              </a:ext>
            </a:extLst>
          </p:cNvPr>
          <p:cNvSpPr>
            <a:spLocks noGrp="1"/>
          </p:cNvSpPr>
          <p:nvPr>
            <p:ph type="sldNum" sz="quarter" idx="12"/>
          </p:nvPr>
        </p:nvSpPr>
        <p:spPr/>
        <p:txBody>
          <a:bodyPr/>
          <a:lstStyle>
            <a:lvl1pPr>
              <a:defRPr/>
            </a:lvl1pPr>
          </a:lstStyle>
          <a:p>
            <a:fld id="{C5C9B679-E2C4-4A31-BA52-921B6D08ED20}" type="slidenum">
              <a:rPr lang="en-US" altLang="en-US"/>
              <a:pPr/>
              <a:t>‹#›</a:t>
            </a:fld>
            <a:endParaRPr lang="en-US" altLang="en-US"/>
          </a:p>
        </p:txBody>
      </p:sp>
    </p:spTree>
    <p:extLst>
      <p:ext uri="{BB962C8B-B14F-4D97-AF65-F5344CB8AC3E}">
        <p14:creationId xmlns:p14="http://schemas.microsoft.com/office/powerpoint/2010/main" val="2339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97FFD-59BB-2966-E92E-BB9D0D4EBC91}"/>
              </a:ext>
            </a:extLst>
          </p:cNvPr>
          <p:cNvSpPr>
            <a:spLocks noGrp="1"/>
          </p:cNvSpPr>
          <p:nvPr>
            <p:ph type="dt" sz="half" idx="10"/>
          </p:nvPr>
        </p:nvSpPr>
        <p:spPr/>
        <p:txBody>
          <a:bodyPr/>
          <a:lstStyle>
            <a:lvl1pPr>
              <a:defRPr/>
            </a:lvl1pPr>
          </a:lstStyle>
          <a:p>
            <a:pPr>
              <a:defRPr/>
            </a:pPr>
            <a:fld id="{D41BCA57-2D01-42B0-ABF0-6EEA14BB9B95}" type="datetimeFigureOut">
              <a:rPr lang="en-US"/>
              <a:pPr>
                <a:defRPr/>
              </a:pPr>
              <a:t>4/1/2025</a:t>
            </a:fld>
            <a:endParaRPr lang="en-US"/>
          </a:p>
        </p:txBody>
      </p:sp>
      <p:sp>
        <p:nvSpPr>
          <p:cNvPr id="5" name="Footer Placeholder 4">
            <a:extLst>
              <a:ext uri="{FF2B5EF4-FFF2-40B4-BE49-F238E27FC236}">
                <a16:creationId xmlns:a16="http://schemas.microsoft.com/office/drawing/2014/main" id="{58F23AD7-DE8E-6564-809A-770B89F52A3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B779766-7C18-37D7-315B-A8BFED79BF96}"/>
              </a:ext>
            </a:extLst>
          </p:cNvPr>
          <p:cNvSpPr>
            <a:spLocks noGrp="1"/>
          </p:cNvSpPr>
          <p:nvPr>
            <p:ph type="sldNum" sz="quarter" idx="12"/>
          </p:nvPr>
        </p:nvSpPr>
        <p:spPr/>
        <p:txBody>
          <a:bodyPr/>
          <a:lstStyle>
            <a:lvl1pPr>
              <a:defRPr/>
            </a:lvl1pPr>
          </a:lstStyle>
          <a:p>
            <a:fld id="{5020FE0A-E6A0-4235-B06F-182BA8680A9B}" type="slidenum">
              <a:rPr lang="en-US" altLang="en-US"/>
              <a:pPr/>
              <a:t>‹#›</a:t>
            </a:fld>
            <a:endParaRPr lang="en-US" altLang="en-US"/>
          </a:p>
        </p:txBody>
      </p:sp>
    </p:spTree>
    <p:extLst>
      <p:ext uri="{BB962C8B-B14F-4D97-AF65-F5344CB8AC3E}">
        <p14:creationId xmlns:p14="http://schemas.microsoft.com/office/powerpoint/2010/main" val="260048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644304-1274-D9C7-6F08-F80234173482}"/>
              </a:ext>
            </a:extLst>
          </p:cNvPr>
          <p:cNvSpPr>
            <a:spLocks noGrp="1"/>
          </p:cNvSpPr>
          <p:nvPr>
            <p:ph type="dt" sz="half" idx="10"/>
          </p:nvPr>
        </p:nvSpPr>
        <p:spPr/>
        <p:txBody>
          <a:bodyPr/>
          <a:lstStyle>
            <a:lvl1pPr>
              <a:defRPr/>
            </a:lvl1pPr>
          </a:lstStyle>
          <a:p>
            <a:pPr>
              <a:defRPr/>
            </a:pPr>
            <a:fld id="{B7832848-CAE4-40F5-A86A-8A114AF72FA2}" type="datetimeFigureOut">
              <a:rPr lang="en-US"/>
              <a:pPr>
                <a:defRPr/>
              </a:pPr>
              <a:t>4/1/2025</a:t>
            </a:fld>
            <a:endParaRPr lang="en-US"/>
          </a:p>
        </p:txBody>
      </p:sp>
      <p:sp>
        <p:nvSpPr>
          <p:cNvPr id="5" name="Footer Placeholder 4">
            <a:extLst>
              <a:ext uri="{FF2B5EF4-FFF2-40B4-BE49-F238E27FC236}">
                <a16:creationId xmlns:a16="http://schemas.microsoft.com/office/drawing/2014/main" id="{5A20B0B4-AA23-CFB9-D92A-1983E23EE28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2481C92-73E1-6964-6F5F-9E3D0BDB904E}"/>
              </a:ext>
            </a:extLst>
          </p:cNvPr>
          <p:cNvSpPr>
            <a:spLocks noGrp="1"/>
          </p:cNvSpPr>
          <p:nvPr>
            <p:ph type="sldNum" sz="quarter" idx="12"/>
          </p:nvPr>
        </p:nvSpPr>
        <p:spPr/>
        <p:txBody>
          <a:bodyPr/>
          <a:lstStyle>
            <a:lvl1pPr>
              <a:defRPr/>
            </a:lvl1pPr>
          </a:lstStyle>
          <a:p>
            <a:fld id="{EA407C56-56E1-42EF-9DB3-294B18C24386}" type="slidenum">
              <a:rPr lang="en-US" altLang="en-US"/>
              <a:pPr/>
              <a:t>‹#›</a:t>
            </a:fld>
            <a:endParaRPr lang="en-US" altLang="en-US"/>
          </a:p>
        </p:txBody>
      </p:sp>
    </p:spTree>
    <p:extLst>
      <p:ext uri="{BB962C8B-B14F-4D97-AF65-F5344CB8AC3E}">
        <p14:creationId xmlns:p14="http://schemas.microsoft.com/office/powerpoint/2010/main" val="3376975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C34B280-9230-CB25-5CDA-02FEF750B5B5}"/>
              </a:ext>
            </a:extLst>
          </p:cNvPr>
          <p:cNvSpPr>
            <a:spLocks noGrp="1"/>
          </p:cNvSpPr>
          <p:nvPr>
            <p:ph type="dt" sz="half" idx="10"/>
          </p:nvPr>
        </p:nvSpPr>
        <p:spPr/>
        <p:txBody>
          <a:bodyPr/>
          <a:lstStyle>
            <a:lvl1pPr>
              <a:defRPr/>
            </a:lvl1pPr>
          </a:lstStyle>
          <a:p>
            <a:pPr>
              <a:defRPr/>
            </a:pPr>
            <a:fld id="{FA3DD8FB-9B55-4F88-8816-4BAEB65100F7}" type="datetimeFigureOut">
              <a:rPr lang="en-US"/>
              <a:pPr>
                <a:defRPr/>
              </a:pPr>
              <a:t>4/1/2025</a:t>
            </a:fld>
            <a:endParaRPr lang="en-US"/>
          </a:p>
        </p:txBody>
      </p:sp>
      <p:sp>
        <p:nvSpPr>
          <p:cNvPr id="6" name="Footer Placeholder 4">
            <a:extLst>
              <a:ext uri="{FF2B5EF4-FFF2-40B4-BE49-F238E27FC236}">
                <a16:creationId xmlns:a16="http://schemas.microsoft.com/office/drawing/2014/main" id="{3003CBF7-41AF-E08C-5F37-903509AABEB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9034AF2-635D-CF37-109A-D62B12D31121}"/>
              </a:ext>
            </a:extLst>
          </p:cNvPr>
          <p:cNvSpPr>
            <a:spLocks noGrp="1"/>
          </p:cNvSpPr>
          <p:nvPr>
            <p:ph type="sldNum" sz="quarter" idx="12"/>
          </p:nvPr>
        </p:nvSpPr>
        <p:spPr/>
        <p:txBody>
          <a:bodyPr/>
          <a:lstStyle>
            <a:lvl1pPr>
              <a:defRPr/>
            </a:lvl1pPr>
          </a:lstStyle>
          <a:p>
            <a:fld id="{BA4AD5CF-4D31-43FF-B3DD-E6A4048EB910}" type="slidenum">
              <a:rPr lang="en-US" altLang="en-US"/>
              <a:pPr/>
              <a:t>‹#›</a:t>
            </a:fld>
            <a:endParaRPr lang="en-US" altLang="en-US"/>
          </a:p>
        </p:txBody>
      </p:sp>
    </p:spTree>
    <p:extLst>
      <p:ext uri="{BB962C8B-B14F-4D97-AF65-F5344CB8AC3E}">
        <p14:creationId xmlns:p14="http://schemas.microsoft.com/office/powerpoint/2010/main" val="428118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0A833B-F95E-486A-AE90-81F33890407B}"/>
              </a:ext>
            </a:extLst>
          </p:cNvPr>
          <p:cNvSpPr>
            <a:spLocks noGrp="1"/>
          </p:cNvSpPr>
          <p:nvPr>
            <p:ph type="dt" sz="half" idx="10"/>
          </p:nvPr>
        </p:nvSpPr>
        <p:spPr/>
        <p:txBody>
          <a:bodyPr/>
          <a:lstStyle>
            <a:lvl1pPr>
              <a:defRPr/>
            </a:lvl1pPr>
          </a:lstStyle>
          <a:p>
            <a:pPr>
              <a:defRPr/>
            </a:pPr>
            <a:fld id="{BD088654-A3E7-4FD3-B61D-651624592DA4}" type="datetimeFigureOut">
              <a:rPr lang="en-US"/>
              <a:pPr>
                <a:defRPr/>
              </a:pPr>
              <a:t>4/1/2025</a:t>
            </a:fld>
            <a:endParaRPr lang="en-US"/>
          </a:p>
        </p:txBody>
      </p:sp>
      <p:sp>
        <p:nvSpPr>
          <p:cNvPr id="8" name="Footer Placeholder 4">
            <a:extLst>
              <a:ext uri="{FF2B5EF4-FFF2-40B4-BE49-F238E27FC236}">
                <a16:creationId xmlns:a16="http://schemas.microsoft.com/office/drawing/2014/main" id="{DCBD6EE2-10A5-C339-F613-0CA2C8C8420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6060B2E-45F8-D54E-7965-9761EA878C99}"/>
              </a:ext>
            </a:extLst>
          </p:cNvPr>
          <p:cNvSpPr>
            <a:spLocks noGrp="1"/>
          </p:cNvSpPr>
          <p:nvPr>
            <p:ph type="sldNum" sz="quarter" idx="12"/>
          </p:nvPr>
        </p:nvSpPr>
        <p:spPr/>
        <p:txBody>
          <a:bodyPr/>
          <a:lstStyle>
            <a:lvl1pPr>
              <a:defRPr/>
            </a:lvl1pPr>
          </a:lstStyle>
          <a:p>
            <a:fld id="{4653819F-8FC7-45FF-A576-59AD4FE584B7}" type="slidenum">
              <a:rPr lang="en-US" altLang="en-US"/>
              <a:pPr/>
              <a:t>‹#›</a:t>
            </a:fld>
            <a:endParaRPr lang="en-US" altLang="en-US"/>
          </a:p>
        </p:txBody>
      </p:sp>
    </p:spTree>
    <p:extLst>
      <p:ext uri="{BB962C8B-B14F-4D97-AF65-F5344CB8AC3E}">
        <p14:creationId xmlns:p14="http://schemas.microsoft.com/office/powerpoint/2010/main" val="198488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61ACF5C-750B-B4C7-0A6B-A0F25D1F1A8E}"/>
              </a:ext>
            </a:extLst>
          </p:cNvPr>
          <p:cNvSpPr>
            <a:spLocks noGrp="1"/>
          </p:cNvSpPr>
          <p:nvPr>
            <p:ph type="dt" sz="half" idx="10"/>
          </p:nvPr>
        </p:nvSpPr>
        <p:spPr/>
        <p:txBody>
          <a:bodyPr/>
          <a:lstStyle>
            <a:lvl1pPr>
              <a:defRPr/>
            </a:lvl1pPr>
          </a:lstStyle>
          <a:p>
            <a:pPr>
              <a:defRPr/>
            </a:pPr>
            <a:fld id="{1EE77892-5F53-448B-B6FE-F4EC6BF75826}" type="datetimeFigureOut">
              <a:rPr lang="en-US"/>
              <a:pPr>
                <a:defRPr/>
              </a:pPr>
              <a:t>4/1/2025</a:t>
            </a:fld>
            <a:endParaRPr lang="en-US"/>
          </a:p>
        </p:txBody>
      </p:sp>
      <p:sp>
        <p:nvSpPr>
          <p:cNvPr id="4" name="Footer Placeholder 4">
            <a:extLst>
              <a:ext uri="{FF2B5EF4-FFF2-40B4-BE49-F238E27FC236}">
                <a16:creationId xmlns:a16="http://schemas.microsoft.com/office/drawing/2014/main" id="{CDB57E85-AB8D-627D-7470-2662A3FC0C4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9F44F3B-EE85-4CAC-2EAE-58711660CFD8}"/>
              </a:ext>
            </a:extLst>
          </p:cNvPr>
          <p:cNvSpPr>
            <a:spLocks noGrp="1"/>
          </p:cNvSpPr>
          <p:nvPr>
            <p:ph type="sldNum" sz="quarter" idx="12"/>
          </p:nvPr>
        </p:nvSpPr>
        <p:spPr/>
        <p:txBody>
          <a:bodyPr/>
          <a:lstStyle>
            <a:lvl1pPr>
              <a:defRPr/>
            </a:lvl1pPr>
          </a:lstStyle>
          <a:p>
            <a:fld id="{51091C7B-63D8-4859-A5E3-993E1FE02CDE}" type="slidenum">
              <a:rPr lang="en-US" altLang="en-US"/>
              <a:pPr/>
              <a:t>‹#›</a:t>
            </a:fld>
            <a:endParaRPr lang="en-US" altLang="en-US"/>
          </a:p>
        </p:txBody>
      </p:sp>
    </p:spTree>
    <p:extLst>
      <p:ext uri="{BB962C8B-B14F-4D97-AF65-F5344CB8AC3E}">
        <p14:creationId xmlns:p14="http://schemas.microsoft.com/office/powerpoint/2010/main" val="3301843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0539B6A-B0FB-9809-83EA-21A021E261F3}"/>
              </a:ext>
            </a:extLst>
          </p:cNvPr>
          <p:cNvSpPr>
            <a:spLocks noGrp="1"/>
          </p:cNvSpPr>
          <p:nvPr>
            <p:ph type="dt" sz="half" idx="10"/>
          </p:nvPr>
        </p:nvSpPr>
        <p:spPr/>
        <p:txBody>
          <a:bodyPr/>
          <a:lstStyle>
            <a:lvl1pPr>
              <a:defRPr/>
            </a:lvl1pPr>
          </a:lstStyle>
          <a:p>
            <a:pPr>
              <a:defRPr/>
            </a:pPr>
            <a:fld id="{A447272E-C37F-46DB-B9FB-DEDE65639959}" type="datetimeFigureOut">
              <a:rPr lang="en-US"/>
              <a:pPr>
                <a:defRPr/>
              </a:pPr>
              <a:t>4/1/2025</a:t>
            </a:fld>
            <a:endParaRPr lang="en-US"/>
          </a:p>
        </p:txBody>
      </p:sp>
      <p:sp>
        <p:nvSpPr>
          <p:cNvPr id="3" name="Footer Placeholder 4">
            <a:extLst>
              <a:ext uri="{FF2B5EF4-FFF2-40B4-BE49-F238E27FC236}">
                <a16:creationId xmlns:a16="http://schemas.microsoft.com/office/drawing/2014/main" id="{77DBB65D-FA35-E36D-3478-78318FAFFC3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D6AC6F1-BFE5-CDB9-7F1C-D90F74B091F2}"/>
              </a:ext>
            </a:extLst>
          </p:cNvPr>
          <p:cNvSpPr>
            <a:spLocks noGrp="1"/>
          </p:cNvSpPr>
          <p:nvPr>
            <p:ph type="sldNum" sz="quarter" idx="12"/>
          </p:nvPr>
        </p:nvSpPr>
        <p:spPr/>
        <p:txBody>
          <a:bodyPr/>
          <a:lstStyle>
            <a:lvl1pPr>
              <a:defRPr/>
            </a:lvl1pPr>
          </a:lstStyle>
          <a:p>
            <a:fld id="{75C4EA92-E801-4E11-A405-62643DDA1CA0}" type="slidenum">
              <a:rPr lang="en-US" altLang="en-US"/>
              <a:pPr/>
              <a:t>‹#›</a:t>
            </a:fld>
            <a:endParaRPr lang="en-US" altLang="en-US"/>
          </a:p>
        </p:txBody>
      </p:sp>
    </p:spTree>
    <p:extLst>
      <p:ext uri="{BB962C8B-B14F-4D97-AF65-F5344CB8AC3E}">
        <p14:creationId xmlns:p14="http://schemas.microsoft.com/office/powerpoint/2010/main" val="357405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BE8036FA-0F31-ED09-1C88-B229ED98FEDA}"/>
              </a:ext>
            </a:extLst>
          </p:cNvPr>
          <p:cNvSpPr>
            <a:spLocks noGrp="1"/>
          </p:cNvSpPr>
          <p:nvPr>
            <p:ph type="dt" sz="half" idx="10"/>
          </p:nvPr>
        </p:nvSpPr>
        <p:spPr/>
        <p:txBody>
          <a:bodyPr/>
          <a:lstStyle>
            <a:lvl1pPr>
              <a:defRPr/>
            </a:lvl1pPr>
          </a:lstStyle>
          <a:p>
            <a:pPr>
              <a:defRPr/>
            </a:pPr>
            <a:fld id="{759B31FE-B172-45A3-BF48-2D79AD3D207B}" type="datetimeFigureOut">
              <a:rPr lang="en-US"/>
              <a:pPr>
                <a:defRPr/>
              </a:pPr>
              <a:t>4/1/2025</a:t>
            </a:fld>
            <a:endParaRPr lang="en-US"/>
          </a:p>
        </p:txBody>
      </p:sp>
      <p:sp>
        <p:nvSpPr>
          <p:cNvPr id="6" name="Footer Placeholder 4">
            <a:extLst>
              <a:ext uri="{FF2B5EF4-FFF2-40B4-BE49-F238E27FC236}">
                <a16:creationId xmlns:a16="http://schemas.microsoft.com/office/drawing/2014/main" id="{89B1E920-58F4-B4F5-444C-32E573022DC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ABF100D-BB72-4662-22B6-1BDF7D0DFFB7}"/>
              </a:ext>
            </a:extLst>
          </p:cNvPr>
          <p:cNvSpPr>
            <a:spLocks noGrp="1"/>
          </p:cNvSpPr>
          <p:nvPr>
            <p:ph type="sldNum" sz="quarter" idx="12"/>
          </p:nvPr>
        </p:nvSpPr>
        <p:spPr/>
        <p:txBody>
          <a:bodyPr/>
          <a:lstStyle>
            <a:lvl1pPr>
              <a:defRPr/>
            </a:lvl1pPr>
          </a:lstStyle>
          <a:p>
            <a:fld id="{2656E93F-9514-447C-B143-1C6C6C801D0E}" type="slidenum">
              <a:rPr lang="en-US" altLang="en-US"/>
              <a:pPr/>
              <a:t>‹#›</a:t>
            </a:fld>
            <a:endParaRPr lang="en-US" altLang="en-US"/>
          </a:p>
        </p:txBody>
      </p:sp>
    </p:spTree>
    <p:extLst>
      <p:ext uri="{BB962C8B-B14F-4D97-AF65-F5344CB8AC3E}">
        <p14:creationId xmlns:p14="http://schemas.microsoft.com/office/powerpoint/2010/main" val="246854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rtlCol="0">
            <a:normAutofit/>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DB3D2D82-6AA5-CCA1-5A40-B6BE5E9D0C59}"/>
              </a:ext>
            </a:extLst>
          </p:cNvPr>
          <p:cNvSpPr>
            <a:spLocks noGrp="1"/>
          </p:cNvSpPr>
          <p:nvPr>
            <p:ph type="dt" sz="half" idx="10"/>
          </p:nvPr>
        </p:nvSpPr>
        <p:spPr/>
        <p:txBody>
          <a:bodyPr/>
          <a:lstStyle>
            <a:lvl1pPr>
              <a:defRPr/>
            </a:lvl1pPr>
          </a:lstStyle>
          <a:p>
            <a:pPr>
              <a:defRPr/>
            </a:pPr>
            <a:fld id="{D128F984-9A0C-46FC-9021-CA52F6BB9ADD}" type="datetimeFigureOut">
              <a:rPr lang="en-US"/>
              <a:pPr>
                <a:defRPr/>
              </a:pPr>
              <a:t>4/1/2025</a:t>
            </a:fld>
            <a:endParaRPr lang="en-US"/>
          </a:p>
        </p:txBody>
      </p:sp>
      <p:sp>
        <p:nvSpPr>
          <p:cNvPr id="6" name="Footer Placeholder 4">
            <a:extLst>
              <a:ext uri="{FF2B5EF4-FFF2-40B4-BE49-F238E27FC236}">
                <a16:creationId xmlns:a16="http://schemas.microsoft.com/office/drawing/2014/main" id="{515FA3F9-7B61-0D5D-6869-A5ABF75AF02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C0B88BD-2A49-4F80-D35E-950C4DA2FC52}"/>
              </a:ext>
            </a:extLst>
          </p:cNvPr>
          <p:cNvSpPr>
            <a:spLocks noGrp="1"/>
          </p:cNvSpPr>
          <p:nvPr>
            <p:ph type="sldNum" sz="quarter" idx="12"/>
          </p:nvPr>
        </p:nvSpPr>
        <p:spPr/>
        <p:txBody>
          <a:bodyPr/>
          <a:lstStyle>
            <a:lvl1pPr>
              <a:defRPr/>
            </a:lvl1pPr>
          </a:lstStyle>
          <a:p>
            <a:fld id="{5741BC53-1CA6-445E-9F82-DB63B462511A}" type="slidenum">
              <a:rPr lang="en-US" altLang="en-US"/>
              <a:pPr/>
              <a:t>‹#›</a:t>
            </a:fld>
            <a:endParaRPr lang="en-US" altLang="en-US"/>
          </a:p>
        </p:txBody>
      </p:sp>
    </p:spTree>
    <p:extLst>
      <p:ext uri="{BB962C8B-B14F-4D97-AF65-F5344CB8AC3E}">
        <p14:creationId xmlns:p14="http://schemas.microsoft.com/office/powerpoint/2010/main" val="3271592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D2D37C5-5EA8-E9AB-8CFE-A54E5064A70A}"/>
              </a:ext>
            </a:extLst>
          </p:cNvPr>
          <p:cNvSpPr>
            <a:spLocks noGrp="1"/>
          </p:cNvSpPr>
          <p:nvPr>
            <p:ph type="title"/>
          </p:nvPr>
        </p:nvSpPr>
        <p:spPr bwMode="auto">
          <a:xfrm>
            <a:off x="304800" y="183092"/>
            <a:ext cx="548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4206B13-0093-2249-4BC6-A5263261464F}"/>
              </a:ext>
            </a:extLst>
          </p:cNvPr>
          <p:cNvSpPr>
            <a:spLocks noGrp="1"/>
          </p:cNvSpPr>
          <p:nvPr>
            <p:ph type="body" idx="1"/>
          </p:nvPr>
        </p:nvSpPr>
        <p:spPr bwMode="auto">
          <a:xfrm>
            <a:off x="304800" y="1066800"/>
            <a:ext cx="5486400" cy="3017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9AB06DB-5450-6F93-D8A4-8793BFDC21B8}"/>
              </a:ext>
            </a:extLst>
          </p:cNvPr>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eaLnBrk="1" fontAlgn="auto" hangingPunct="1">
              <a:spcBef>
                <a:spcPts val="0"/>
              </a:spcBef>
              <a:spcAft>
                <a:spcPts val="0"/>
              </a:spcAft>
              <a:defRPr sz="800" smtClean="0">
                <a:solidFill>
                  <a:schemeClr val="tx1">
                    <a:tint val="75000"/>
                  </a:schemeClr>
                </a:solidFill>
                <a:latin typeface="+mn-lt"/>
              </a:defRPr>
            </a:lvl1pPr>
          </a:lstStyle>
          <a:p>
            <a:pPr>
              <a:defRPr/>
            </a:pPr>
            <a:fld id="{710AF0F1-2E8A-4F5B-95B4-17FC6EBE63DF}" type="datetimeFigureOut">
              <a:rPr lang="en-US"/>
              <a:pPr>
                <a:defRPr/>
              </a:pPr>
              <a:t>4/1/2025</a:t>
            </a:fld>
            <a:endParaRPr lang="en-US"/>
          </a:p>
        </p:txBody>
      </p:sp>
      <p:sp>
        <p:nvSpPr>
          <p:cNvPr id="5" name="Footer Placeholder 4">
            <a:extLst>
              <a:ext uri="{FF2B5EF4-FFF2-40B4-BE49-F238E27FC236}">
                <a16:creationId xmlns:a16="http://schemas.microsoft.com/office/drawing/2014/main" id="{0BAF8DAA-960C-05DD-CD74-E7F0F044CD94}"/>
              </a:ext>
            </a:extLst>
          </p:cNvPr>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eaLnBrk="1" fontAlgn="auto" hangingPunct="1">
              <a:spcBef>
                <a:spcPts val="0"/>
              </a:spcBef>
              <a:spcAft>
                <a:spcPts val="0"/>
              </a:spcAft>
              <a:defRPr sz="8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2E531C41-0523-A1A6-29D1-611EA4BCE5B0}"/>
              </a:ext>
            </a:extLst>
          </p:cNvPr>
          <p:cNvSpPr>
            <a:spLocks noGrp="1"/>
          </p:cNvSpPr>
          <p:nvPr>
            <p:ph type="sldNum" sz="quarter" idx="4"/>
          </p:nvPr>
        </p:nvSpPr>
        <p:spPr>
          <a:xfrm>
            <a:off x="4368800" y="4237567"/>
            <a:ext cx="1422400" cy="24341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800">
                <a:solidFill>
                  <a:srgbClr val="898989"/>
                </a:solidFill>
              </a:defRPr>
            </a:lvl1pPr>
          </a:lstStyle>
          <a:p>
            <a:fld id="{5021B02B-CD14-453E-84A2-5C90EDC5F706}" type="slidenum">
              <a:rPr lang="en-US" altLang="en-US"/>
              <a:pPr/>
              <a:t>‹#›</a:t>
            </a:fld>
            <a:endParaRPr lang="en-US" altLang="en-US"/>
          </a:p>
        </p:txBody>
      </p:sp>
    </p:spTree>
    <p:extLst>
      <p:ext uri="{BB962C8B-B14F-4D97-AF65-F5344CB8AC3E}">
        <p14:creationId xmlns:p14="http://schemas.microsoft.com/office/powerpoint/2010/main" val="34238872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2933" kern="1200">
          <a:solidFill>
            <a:schemeClr val="tx1"/>
          </a:solidFill>
          <a:latin typeface="+mj-lt"/>
          <a:ea typeface="+mj-ea"/>
          <a:cs typeface="+mj-cs"/>
        </a:defRPr>
      </a:lvl1pPr>
      <a:lvl2pPr algn="ctr" rtl="0" fontAlgn="base">
        <a:spcBef>
          <a:spcPct val="0"/>
        </a:spcBef>
        <a:spcAft>
          <a:spcPct val="0"/>
        </a:spcAft>
        <a:defRPr sz="2933">
          <a:solidFill>
            <a:schemeClr val="tx1"/>
          </a:solidFill>
          <a:latin typeface="Calibri" panose="020F0502020204030204" pitchFamily="34" charset="0"/>
        </a:defRPr>
      </a:lvl2pPr>
      <a:lvl3pPr algn="ctr" rtl="0" fontAlgn="base">
        <a:spcBef>
          <a:spcPct val="0"/>
        </a:spcBef>
        <a:spcAft>
          <a:spcPct val="0"/>
        </a:spcAft>
        <a:defRPr sz="2933">
          <a:solidFill>
            <a:schemeClr val="tx1"/>
          </a:solidFill>
          <a:latin typeface="Calibri" panose="020F0502020204030204" pitchFamily="34" charset="0"/>
        </a:defRPr>
      </a:lvl3pPr>
      <a:lvl4pPr algn="ctr" rtl="0" fontAlgn="base">
        <a:spcBef>
          <a:spcPct val="0"/>
        </a:spcBef>
        <a:spcAft>
          <a:spcPct val="0"/>
        </a:spcAft>
        <a:defRPr sz="2933">
          <a:solidFill>
            <a:schemeClr val="tx1"/>
          </a:solidFill>
          <a:latin typeface="Calibri" panose="020F0502020204030204" pitchFamily="34" charset="0"/>
        </a:defRPr>
      </a:lvl4pPr>
      <a:lvl5pPr algn="ctr" rtl="0" fontAlgn="base">
        <a:spcBef>
          <a:spcPct val="0"/>
        </a:spcBef>
        <a:spcAft>
          <a:spcPct val="0"/>
        </a:spcAft>
        <a:defRPr sz="2933">
          <a:solidFill>
            <a:schemeClr val="tx1"/>
          </a:solidFill>
          <a:latin typeface="Calibri" panose="020F0502020204030204" pitchFamily="34" charset="0"/>
        </a:defRPr>
      </a:lvl5pPr>
      <a:lvl6pPr marL="304815" algn="ctr" rtl="0" fontAlgn="base">
        <a:spcBef>
          <a:spcPct val="0"/>
        </a:spcBef>
        <a:spcAft>
          <a:spcPct val="0"/>
        </a:spcAft>
        <a:defRPr sz="2933">
          <a:solidFill>
            <a:schemeClr val="tx1"/>
          </a:solidFill>
          <a:latin typeface="Calibri" panose="020F0502020204030204" pitchFamily="34" charset="0"/>
        </a:defRPr>
      </a:lvl6pPr>
      <a:lvl7pPr marL="609630" algn="ctr" rtl="0" fontAlgn="base">
        <a:spcBef>
          <a:spcPct val="0"/>
        </a:spcBef>
        <a:spcAft>
          <a:spcPct val="0"/>
        </a:spcAft>
        <a:defRPr sz="2933">
          <a:solidFill>
            <a:schemeClr val="tx1"/>
          </a:solidFill>
          <a:latin typeface="Calibri" panose="020F0502020204030204" pitchFamily="34" charset="0"/>
        </a:defRPr>
      </a:lvl7pPr>
      <a:lvl8pPr marL="914446" algn="ctr" rtl="0" fontAlgn="base">
        <a:spcBef>
          <a:spcPct val="0"/>
        </a:spcBef>
        <a:spcAft>
          <a:spcPct val="0"/>
        </a:spcAft>
        <a:defRPr sz="2933">
          <a:solidFill>
            <a:schemeClr val="tx1"/>
          </a:solidFill>
          <a:latin typeface="Calibri" panose="020F0502020204030204" pitchFamily="34" charset="0"/>
        </a:defRPr>
      </a:lvl8pPr>
      <a:lvl9pPr marL="1219261" algn="ctr" rtl="0" fontAlgn="base">
        <a:spcBef>
          <a:spcPct val="0"/>
        </a:spcBef>
        <a:spcAft>
          <a:spcPct val="0"/>
        </a:spcAft>
        <a:defRPr sz="2933">
          <a:solidFill>
            <a:schemeClr val="tx1"/>
          </a:solidFill>
          <a:latin typeface="Calibri" panose="020F0502020204030204" pitchFamily="34" charset="0"/>
        </a:defRPr>
      </a:lvl9pPr>
    </p:titleStyle>
    <p:bodyStyle>
      <a:lvl1pPr marL="228611" indent="-228611" algn="l" rtl="0" fontAlgn="base">
        <a:spcBef>
          <a:spcPct val="20000"/>
        </a:spcBef>
        <a:spcAft>
          <a:spcPct val="0"/>
        </a:spcAft>
        <a:buFont typeface="Arial" panose="020B0604020202020204" pitchFamily="34" charset="0"/>
        <a:buChar char="•"/>
        <a:defRPr sz="2133" kern="1200">
          <a:solidFill>
            <a:schemeClr val="tx1"/>
          </a:solidFill>
          <a:latin typeface="+mn-lt"/>
          <a:ea typeface="+mn-ea"/>
          <a:cs typeface="+mn-cs"/>
        </a:defRPr>
      </a:lvl1pPr>
      <a:lvl2pPr marL="495325" indent="-190510" algn="l" rtl="0" fontAlgn="base">
        <a:spcBef>
          <a:spcPct val="20000"/>
        </a:spcBef>
        <a:spcAft>
          <a:spcPct val="0"/>
        </a:spcAft>
        <a:buFont typeface="Arial" panose="020B0604020202020204" pitchFamily="34" charset="0"/>
        <a:buChar char="–"/>
        <a:defRPr sz="1867" kern="1200">
          <a:solidFill>
            <a:schemeClr val="tx1"/>
          </a:solidFill>
          <a:latin typeface="+mn-lt"/>
          <a:ea typeface="+mn-ea"/>
          <a:cs typeface="+mn-cs"/>
        </a:defRPr>
      </a:lvl2pPr>
      <a:lvl3pPr marL="762038" indent="-152408"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066853" indent="-152408" algn="l" rtl="0" fontAlgn="base">
        <a:spcBef>
          <a:spcPct val="20000"/>
        </a:spcBef>
        <a:spcAft>
          <a:spcPct val="0"/>
        </a:spcAft>
        <a:buFont typeface="Arial" panose="020B0604020202020204" pitchFamily="34" charset="0"/>
        <a:buChar char="–"/>
        <a:defRPr sz="1333" kern="1200">
          <a:solidFill>
            <a:schemeClr val="tx1"/>
          </a:solidFill>
          <a:latin typeface="+mn-lt"/>
          <a:ea typeface="+mn-ea"/>
          <a:cs typeface="+mn-cs"/>
        </a:defRPr>
      </a:lvl4pPr>
      <a:lvl5pPr marL="1371669" indent="-152408" algn="l" rtl="0" fontAlgn="base">
        <a:spcBef>
          <a:spcPct val="20000"/>
        </a:spcBef>
        <a:spcAft>
          <a:spcPct val="0"/>
        </a:spcAft>
        <a:buFont typeface="Arial" panose="020B0604020202020204"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2000"/>
            </a:blip>
            <a:stretch>
              <a:fillRect t="-12266" b="-21066"/>
            </a:stretch>
          </a:blipFill>
        </p:spPr>
        <p:txBody>
          <a:bodyPr/>
          <a:lstStyle/>
          <a:p>
            <a:endParaRPr lang="en-VN" sz="1200"/>
          </a:p>
        </p:txBody>
      </p:sp>
      <p:sp>
        <p:nvSpPr>
          <p:cNvPr id="3" name="Freeform 3"/>
          <p:cNvSpPr/>
          <p:nvPr/>
        </p:nvSpPr>
        <p:spPr>
          <a:xfrm>
            <a:off x="-2082800" y="0"/>
            <a:ext cx="14274800" cy="6858000"/>
          </a:xfrm>
          <a:custGeom>
            <a:avLst/>
            <a:gdLst/>
            <a:ahLst/>
            <a:cxnLst/>
            <a:rect l="l" t="t" r="r" b="b"/>
            <a:pathLst>
              <a:path w="15931706" h="11269345">
                <a:moveTo>
                  <a:pt x="0" y="0"/>
                </a:moveTo>
                <a:lnTo>
                  <a:pt x="15931706" y="0"/>
                </a:lnTo>
                <a:lnTo>
                  <a:pt x="15931706" y="11269345"/>
                </a:lnTo>
                <a:lnTo>
                  <a:pt x="0" y="11269345"/>
                </a:lnTo>
                <a:lnTo>
                  <a:pt x="0" y="0"/>
                </a:lnTo>
                <a:close/>
              </a:path>
            </a:pathLst>
          </a:custGeom>
          <a:blipFill>
            <a:blip r:embed="rId3">
              <a:extLst>
                <a:ext uri="{96DAC541-7B7A-43D3-8B79-37D633B846F1}">
                  <asvg:svgBlip xmlns:asvg="http://schemas.microsoft.com/office/drawing/2016/SVG/main" r:embed="rId4"/>
                </a:ext>
              </a:extLst>
            </a:blip>
            <a:stretch>
              <a:fillRect t="-29706" r="-10850" b="-27005"/>
            </a:stretch>
          </a:blipFill>
        </p:spPr>
        <p:txBody>
          <a:bodyPr/>
          <a:lstStyle/>
          <a:p>
            <a:endParaRPr lang="en-VN" sz="1200"/>
          </a:p>
        </p:txBody>
      </p:sp>
      <p:grpSp>
        <p:nvGrpSpPr>
          <p:cNvPr id="4" name="Group 4"/>
          <p:cNvGrpSpPr/>
          <p:nvPr/>
        </p:nvGrpSpPr>
        <p:grpSpPr>
          <a:xfrm>
            <a:off x="8737600" y="4504509"/>
            <a:ext cx="3454400" cy="618329"/>
            <a:chOff x="0" y="0"/>
            <a:chExt cx="1597353" cy="665221"/>
          </a:xfrm>
        </p:grpSpPr>
        <p:sp>
          <p:nvSpPr>
            <p:cNvPr id="5" name="Freeform 5"/>
            <p:cNvSpPr/>
            <p:nvPr/>
          </p:nvSpPr>
          <p:spPr>
            <a:xfrm>
              <a:off x="0" y="0"/>
              <a:ext cx="1597353" cy="665221"/>
            </a:xfrm>
            <a:custGeom>
              <a:avLst/>
              <a:gdLst/>
              <a:ahLst/>
              <a:cxnLst/>
              <a:rect l="l" t="t" r="r" b="b"/>
              <a:pathLst>
                <a:path w="1597353" h="665221">
                  <a:moveTo>
                    <a:pt x="0" y="0"/>
                  </a:moveTo>
                  <a:lnTo>
                    <a:pt x="1597353" y="0"/>
                  </a:lnTo>
                  <a:lnTo>
                    <a:pt x="1597353" y="665221"/>
                  </a:lnTo>
                  <a:lnTo>
                    <a:pt x="0" y="665221"/>
                  </a:lnTo>
                  <a:close/>
                </a:path>
              </a:pathLst>
            </a:custGeom>
            <a:solidFill>
              <a:srgbClr val="FF6F00"/>
            </a:solidFill>
          </p:spPr>
          <p:txBody>
            <a:bodyPr/>
            <a:lstStyle/>
            <a:p>
              <a:endParaRPr lang="en-VN" sz="1200"/>
            </a:p>
          </p:txBody>
        </p:sp>
        <p:sp>
          <p:nvSpPr>
            <p:cNvPr id="6" name="TextBox 6"/>
            <p:cNvSpPr txBox="1"/>
            <p:nvPr/>
          </p:nvSpPr>
          <p:spPr>
            <a:xfrm>
              <a:off x="0" y="-9525"/>
              <a:ext cx="1597353" cy="674746"/>
            </a:xfrm>
            <a:prstGeom prst="rect">
              <a:avLst/>
            </a:prstGeom>
          </p:spPr>
          <p:txBody>
            <a:bodyPr lIns="33867" tIns="33867" rIns="33867" bIns="33867" rtlCol="0" anchor="ctr"/>
            <a:lstStyle/>
            <a:p>
              <a:pPr algn="ctr">
                <a:lnSpc>
                  <a:spcPts val="1627"/>
                </a:lnSpc>
              </a:pPr>
              <a:endParaRPr sz="1200"/>
            </a:p>
          </p:txBody>
        </p:sp>
      </p:grpSp>
      <p:grpSp>
        <p:nvGrpSpPr>
          <p:cNvPr id="7" name="Group 7"/>
          <p:cNvGrpSpPr/>
          <p:nvPr/>
        </p:nvGrpSpPr>
        <p:grpSpPr>
          <a:xfrm>
            <a:off x="1" y="4513236"/>
            <a:ext cx="1154869" cy="609600"/>
            <a:chOff x="0" y="0"/>
            <a:chExt cx="1820946" cy="665221"/>
          </a:xfrm>
        </p:grpSpPr>
        <p:sp>
          <p:nvSpPr>
            <p:cNvPr id="8" name="Freeform 8"/>
            <p:cNvSpPr/>
            <p:nvPr/>
          </p:nvSpPr>
          <p:spPr>
            <a:xfrm>
              <a:off x="0" y="0"/>
              <a:ext cx="1820946" cy="665221"/>
            </a:xfrm>
            <a:custGeom>
              <a:avLst/>
              <a:gdLst/>
              <a:ahLst/>
              <a:cxnLst/>
              <a:rect l="l" t="t" r="r" b="b"/>
              <a:pathLst>
                <a:path w="1820946" h="665221">
                  <a:moveTo>
                    <a:pt x="0" y="0"/>
                  </a:moveTo>
                  <a:lnTo>
                    <a:pt x="1820946" y="0"/>
                  </a:lnTo>
                  <a:lnTo>
                    <a:pt x="1820946" y="665221"/>
                  </a:lnTo>
                  <a:lnTo>
                    <a:pt x="0" y="665221"/>
                  </a:lnTo>
                  <a:close/>
                </a:path>
              </a:pathLst>
            </a:custGeom>
            <a:solidFill>
              <a:srgbClr val="FF6F00"/>
            </a:solidFill>
          </p:spPr>
          <p:txBody>
            <a:bodyPr/>
            <a:lstStyle/>
            <a:p>
              <a:endParaRPr lang="en-VN" sz="1200"/>
            </a:p>
          </p:txBody>
        </p:sp>
        <p:sp>
          <p:nvSpPr>
            <p:cNvPr id="9" name="TextBox 9"/>
            <p:cNvSpPr txBox="1"/>
            <p:nvPr/>
          </p:nvSpPr>
          <p:spPr>
            <a:xfrm>
              <a:off x="0" y="-9525"/>
              <a:ext cx="1820946" cy="674746"/>
            </a:xfrm>
            <a:prstGeom prst="rect">
              <a:avLst/>
            </a:prstGeom>
          </p:spPr>
          <p:txBody>
            <a:bodyPr lIns="33867" tIns="33867" rIns="33867" bIns="33867" rtlCol="0" anchor="ctr"/>
            <a:lstStyle/>
            <a:p>
              <a:pPr algn="ctr">
                <a:lnSpc>
                  <a:spcPts val="1627"/>
                </a:lnSpc>
              </a:pPr>
              <a:endParaRPr sz="1200"/>
            </a:p>
          </p:txBody>
        </p:sp>
      </p:grpSp>
      <p:sp>
        <p:nvSpPr>
          <p:cNvPr id="10" name="TextBox 10"/>
          <p:cNvSpPr txBox="1"/>
          <p:nvPr/>
        </p:nvSpPr>
        <p:spPr>
          <a:xfrm>
            <a:off x="1279687" y="4036527"/>
            <a:ext cx="8319980" cy="833562"/>
          </a:xfrm>
          <a:prstGeom prst="rect">
            <a:avLst/>
          </a:prstGeom>
        </p:spPr>
        <p:txBody>
          <a:bodyPr wrap="square" lIns="0" tIns="0" rIns="0" bIns="0" rtlCol="0" anchor="t">
            <a:spAutoFit/>
          </a:bodyPr>
          <a:lstStyle/>
          <a:p>
            <a:pPr>
              <a:lnSpc>
                <a:spcPts val="6466"/>
              </a:lnSpc>
            </a:pPr>
            <a:r>
              <a:rPr lang="en-US" sz="6668" b="1" dirty="0">
                <a:solidFill>
                  <a:srgbClr val="FFFFFF"/>
                </a:solidFill>
                <a:latin typeface="SVN-Gilroy Heavy" pitchFamily="2" charset="77"/>
              </a:rPr>
              <a:t>BEGINNER’S TOEIC</a:t>
            </a:r>
          </a:p>
        </p:txBody>
      </p:sp>
      <p:sp>
        <p:nvSpPr>
          <p:cNvPr id="11" name="TextBox 11"/>
          <p:cNvSpPr txBox="1"/>
          <p:nvPr/>
        </p:nvSpPr>
        <p:spPr>
          <a:xfrm>
            <a:off x="1244979" y="4818036"/>
            <a:ext cx="7910513" cy="833562"/>
          </a:xfrm>
          <a:prstGeom prst="rect">
            <a:avLst/>
          </a:prstGeom>
        </p:spPr>
        <p:txBody>
          <a:bodyPr lIns="0" tIns="0" rIns="0" bIns="0" rtlCol="0" anchor="t">
            <a:spAutoFit/>
          </a:bodyPr>
          <a:lstStyle/>
          <a:p>
            <a:pPr>
              <a:lnSpc>
                <a:spcPts val="6466"/>
              </a:lnSpc>
            </a:pPr>
            <a:r>
              <a:rPr lang="en-US" sz="6666">
                <a:solidFill>
                  <a:srgbClr val="FFFFFF"/>
                </a:solidFill>
                <a:latin typeface="SVN-Gilroy Medium" pitchFamily="2" charset="77"/>
              </a:rPr>
              <a:t>LESSON 1</a:t>
            </a:r>
            <a:r>
              <a:rPr lang="en-US" sz="6666" dirty="0">
                <a:solidFill>
                  <a:srgbClr val="FFFFFF"/>
                </a:solidFill>
                <a:latin typeface="SVN-Gilroy Medium" pitchFamily="2" charset="77"/>
              </a:rPr>
              <a:t>1</a:t>
            </a:r>
          </a:p>
        </p:txBody>
      </p:sp>
      <p:sp>
        <p:nvSpPr>
          <p:cNvPr id="12" name="TextBox 12"/>
          <p:cNvSpPr txBox="1"/>
          <p:nvPr/>
        </p:nvSpPr>
        <p:spPr>
          <a:xfrm>
            <a:off x="1294202" y="3639556"/>
            <a:ext cx="5004999" cy="205184"/>
          </a:xfrm>
          <a:prstGeom prst="rect">
            <a:avLst/>
          </a:prstGeom>
        </p:spPr>
        <p:txBody>
          <a:bodyPr wrap="square" lIns="0" tIns="0" rIns="0" bIns="0" rtlCol="0" anchor="t">
            <a:spAutoFit/>
          </a:bodyPr>
          <a:lstStyle/>
          <a:p>
            <a:pPr>
              <a:lnSpc>
                <a:spcPts val="1627"/>
              </a:lnSpc>
              <a:spcBef>
                <a:spcPct val="0"/>
              </a:spcBef>
            </a:pPr>
            <a:r>
              <a:rPr lang="en-US" sz="1467" spc="469" dirty="0">
                <a:solidFill>
                  <a:schemeClr val="bg1"/>
                </a:solidFill>
                <a:latin typeface="SVN-Gilroy Medium" pitchFamily="2" charset="77"/>
              </a:rPr>
              <a:t>ZENLISH – HỌC TOEIC 1 LẦN LÀ ĐẠT</a:t>
            </a:r>
          </a:p>
        </p:txBody>
      </p:sp>
      <p:pic>
        <p:nvPicPr>
          <p:cNvPr id="16" name="Picture 15" descr="A blue and orange text on a black background&#10;&#10;Description automatically generated">
            <a:extLst>
              <a:ext uri="{FF2B5EF4-FFF2-40B4-BE49-F238E27FC236}">
                <a16:creationId xmlns:a16="http://schemas.microsoft.com/office/drawing/2014/main" id="{58A058C4-E4A3-E820-C098-86A5436ECE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4800" y="-127000"/>
            <a:ext cx="1809620" cy="1273185"/>
          </a:xfrm>
          <a:prstGeom prst="rect">
            <a:avLst/>
          </a:prstGeom>
        </p:spPr>
      </p:pic>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marL="0" marR="0" lvl="0" indent="0" algn="ctr" defTabSz="609630" rtl="0" eaLnBrk="1" fontAlgn="auto" latinLnBrk="0" hangingPunct="1">
              <a:lnSpc>
                <a:spcPts val="6037"/>
              </a:lnSpc>
              <a:spcBef>
                <a:spcPts val="0"/>
              </a:spcBef>
              <a:spcAft>
                <a:spcPts val="0"/>
              </a:spcAft>
              <a:buClrTx/>
              <a:buSzTx/>
              <a:buFontTx/>
              <a:buNone/>
              <a:tabLst/>
              <a:defRPr/>
            </a:pPr>
            <a:r>
              <a:rPr kumimoji="0" lang="en-US" sz="4314" b="1" i="0" u="none" strike="noStrike" kern="1200" cap="none" spc="0" normalizeH="0" baseline="0" noProof="0">
                <a:ln>
                  <a:noFill/>
                </a:ln>
                <a:solidFill>
                  <a:srgbClr val="0037F4"/>
                </a:solidFill>
                <a:effectLst/>
                <a:uLnTx/>
                <a:uFillTx/>
                <a:latin typeface="SVN-Gilroy Bold" panose="00000800000000000000"/>
                <a:ea typeface="+mn-ea"/>
                <a:cs typeface="+mn-cs"/>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3" y="1375186"/>
            <a:ext cx="9491133" cy="4448098"/>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2004547" y="1501938"/>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afterward /ˈæf.tɚ.wɚd/ - sau đó</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investment /ɪnˈvest.mənt/ - sự đầu tư</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secure /sɪˈkjʊr/ - an tâm, an toàn</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specialize /ˈspeʃ.ə.laɪz/ - chuyên về</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consultant /kənˈsʌl.tənt/ - cố vấn, người tư vấn</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business card /ˈbɪz.nɪs kɑːrd/ - danh thiếp</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catalog /ˈkæt̬.əl.ɔːɡ/ - danh mục</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itinerary /aɪˈtɪn.ə.rer.i/ - lịch trình</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conference /ˈkɑːn.fɚ.əns/ - hội nghị</a:t>
            </a:r>
            <a:endParaRPr kumimoji="0" lang="en-US"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1117846532"/>
      </p:ext>
    </p:extLst>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ED904E2D-CBB3-955C-F47E-2FD038D1A6BB}"/>
              </a:ext>
            </a:extLst>
          </p:cNvPr>
          <p:cNvGrpSpPr/>
          <p:nvPr/>
        </p:nvGrpSpPr>
        <p:grpSpPr>
          <a:xfrm>
            <a:off x="5118395" y="767504"/>
            <a:ext cx="6917394" cy="5827183"/>
            <a:chOff x="0" y="0"/>
            <a:chExt cx="1957816" cy="2135213"/>
          </a:xfrm>
          <a:solidFill>
            <a:schemeClr val="bg1"/>
          </a:solidFill>
        </p:grpSpPr>
        <p:sp>
          <p:nvSpPr>
            <p:cNvPr id="4" name="Freeform 4">
              <a:extLst>
                <a:ext uri="{FF2B5EF4-FFF2-40B4-BE49-F238E27FC236}">
                  <a16:creationId xmlns:a16="http://schemas.microsoft.com/office/drawing/2014/main" id="{CAF24ED6-4905-8E7A-7149-4651AC44C2B5}"/>
                </a:ext>
              </a:extLst>
            </p:cNvPr>
            <p:cNvSpPr/>
            <p:nvPr/>
          </p:nvSpPr>
          <p:spPr>
            <a:xfrm>
              <a:off x="0" y="0"/>
              <a:ext cx="1957816" cy="2135213"/>
            </a:xfrm>
            <a:custGeom>
              <a:avLst/>
              <a:gdLst/>
              <a:ahLst/>
              <a:cxnLst/>
              <a:rect l="l" t="t" r="r" b="b"/>
              <a:pathLst>
                <a:path w="1957816" h="2135213">
                  <a:moveTo>
                    <a:pt x="0" y="0"/>
                  </a:moveTo>
                  <a:lnTo>
                    <a:pt x="1957816" y="0"/>
                  </a:lnTo>
                  <a:lnTo>
                    <a:pt x="1957816" y="2135213"/>
                  </a:lnTo>
                  <a:lnTo>
                    <a:pt x="0" y="2135213"/>
                  </a:lnTo>
                  <a:close/>
                </a:path>
              </a:pathLst>
            </a:custGeom>
            <a:grpFill/>
            <a:ln>
              <a:solidFill>
                <a:srgbClr val="0037F4"/>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5" name="TextBox 5">
              <a:extLst>
                <a:ext uri="{FF2B5EF4-FFF2-40B4-BE49-F238E27FC236}">
                  <a16:creationId xmlns:a16="http://schemas.microsoft.com/office/drawing/2014/main" id="{5857E1B4-4CDE-9DD3-F455-9C7E204D5281}"/>
                </a:ext>
              </a:extLst>
            </p:cNvPr>
            <p:cNvSpPr txBox="1"/>
            <p:nvPr/>
          </p:nvSpPr>
          <p:spPr>
            <a:xfrm>
              <a:off x="0" y="-38100"/>
              <a:ext cx="1957816" cy="2173313"/>
            </a:xfrm>
            <a:prstGeom prst="rect">
              <a:avLst/>
            </a:prstGeom>
            <a:grpFill/>
            <a:ln>
              <a:solidFill>
                <a:srgbClr val="0037F4"/>
              </a:solidFill>
            </a:ln>
          </p:spPr>
          <p:txBody>
            <a:bodyPr lIns="33867" tIns="33867" rIns="33867" bIns="33867" anchor="ctr"/>
            <a:lstStyle/>
            <a:p>
              <a:pPr marL="0" marR="0" lvl="0" indent="0" algn="ctr" defTabSz="914400" rtl="0" eaLnBrk="1" fontAlgn="auto" latinLnBrk="0" hangingPunct="1">
                <a:lnSpc>
                  <a:spcPts val="173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grpSp>
      <p:sp>
        <p:nvSpPr>
          <p:cNvPr id="32" name="Rounded Rectangle 44">
            <a:extLst>
              <a:ext uri="{FF2B5EF4-FFF2-40B4-BE49-F238E27FC236}">
                <a16:creationId xmlns:a16="http://schemas.microsoft.com/office/drawing/2014/main" id="{7F450DE2-7823-4487-B75E-5AE78B189E1F}"/>
              </a:ext>
            </a:extLst>
          </p:cNvPr>
          <p:cNvSpPr/>
          <p:nvPr/>
        </p:nvSpPr>
        <p:spPr>
          <a:xfrm>
            <a:off x="5297695" y="5288569"/>
            <a:ext cx="940076" cy="330677"/>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9" name="Rounded Rectangle 44">
            <a:extLst>
              <a:ext uri="{FF2B5EF4-FFF2-40B4-BE49-F238E27FC236}">
                <a16:creationId xmlns:a16="http://schemas.microsoft.com/office/drawing/2014/main" id="{E49B5124-4B2F-71B2-1585-4F682D6CA7E6}"/>
              </a:ext>
            </a:extLst>
          </p:cNvPr>
          <p:cNvSpPr/>
          <p:nvPr/>
        </p:nvSpPr>
        <p:spPr>
          <a:xfrm>
            <a:off x="5297694" y="4903288"/>
            <a:ext cx="6544614" cy="33577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6" name="Rounded Rectangle 42">
            <a:extLst>
              <a:ext uri="{FF2B5EF4-FFF2-40B4-BE49-F238E27FC236}">
                <a16:creationId xmlns:a16="http://schemas.microsoft.com/office/drawing/2014/main" id="{7599D594-B605-8A37-A035-B584A8613515}"/>
              </a:ext>
            </a:extLst>
          </p:cNvPr>
          <p:cNvSpPr/>
          <p:nvPr/>
        </p:nvSpPr>
        <p:spPr>
          <a:xfrm>
            <a:off x="7863947" y="1701923"/>
            <a:ext cx="3663303" cy="33577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grpSp>
        <p:nvGrpSpPr>
          <p:cNvPr id="6" name="Group 6">
            <a:extLst>
              <a:ext uri="{FF2B5EF4-FFF2-40B4-BE49-F238E27FC236}">
                <a16:creationId xmlns:a16="http://schemas.microsoft.com/office/drawing/2014/main" id="{F92CD68E-2349-30B9-77BF-0CEF69CA0AEA}"/>
              </a:ext>
            </a:extLst>
          </p:cNvPr>
          <p:cNvGrpSpPr>
            <a:grpSpLocks/>
          </p:cNvGrpSpPr>
          <p:nvPr/>
        </p:nvGrpSpPr>
        <p:grpSpPr bwMode="auto">
          <a:xfrm>
            <a:off x="7752292" y="251374"/>
            <a:ext cx="1474258" cy="762000"/>
            <a:chOff x="0" y="-46"/>
            <a:chExt cx="1571822" cy="812846"/>
          </a:xfrm>
        </p:grpSpPr>
        <p:sp>
          <p:nvSpPr>
            <p:cNvPr id="7" name="Freeform 7">
              <a:extLst>
                <a:ext uri="{FF2B5EF4-FFF2-40B4-BE49-F238E27FC236}">
                  <a16:creationId xmlns:a16="http://schemas.microsoft.com/office/drawing/2014/main" id="{FEADAE65-6E7B-7623-92F0-A7D8A38BAC6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6176" name="TextBox 8">
              <a:extLst>
                <a:ext uri="{FF2B5EF4-FFF2-40B4-BE49-F238E27FC236}">
                  <a16:creationId xmlns:a16="http://schemas.microsoft.com/office/drawing/2014/main" id="{57E799BC-4885-AAF2-ADBB-B9D04C73B1DC}"/>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ts val="3684"/>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5</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10" name="Group 10">
            <a:extLst>
              <a:ext uri="{FF2B5EF4-FFF2-40B4-BE49-F238E27FC236}">
                <a16:creationId xmlns:a16="http://schemas.microsoft.com/office/drawing/2014/main" id="{463597CB-B8F8-8940-48B5-10DCBF38BEA1}"/>
              </a:ext>
            </a:extLst>
          </p:cNvPr>
          <p:cNvGrpSpPr/>
          <p:nvPr/>
        </p:nvGrpSpPr>
        <p:grpSpPr>
          <a:xfrm>
            <a:off x="112639" y="1947952"/>
            <a:ext cx="503015" cy="503015"/>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687996" y="2089494"/>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What is the announcement about?</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105588" y="3535423"/>
            <a:ext cx="502920" cy="506307"/>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112143" y="5236266"/>
            <a:ext cx="503015" cy="503015"/>
            <a:chOff x="0" y="0"/>
            <a:chExt cx="812800"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687996" y="3589805"/>
            <a:ext cx="4247105" cy="5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prstClr val="black"/>
                </a:solidFill>
                <a:latin typeface="SVN-Gilroy" panose="00000500000000000000" pitchFamily="50" charset="0"/>
              </a:rPr>
              <a:t>Look at the graphic. Which number should James Albertson pay attention to now?</a:t>
            </a:r>
            <a:endParaRPr kumimoji="0" lang="en-US" altLang="en-US" sz="1700" b="1" i="0" u="none" strike="noStrike" kern="1200" cap="none" spc="0" normalizeH="0" baseline="0" noProof="0" dirty="0">
              <a:ln>
                <a:noFill/>
              </a:ln>
              <a:solidFill>
                <a:prstClr val="black"/>
              </a:solidFill>
              <a:effectLst/>
              <a:uLnTx/>
              <a:uFillTx/>
              <a:latin typeface="SVN-Gilroy" panose="00000500000000000000" pitchFamily="50" charset="0"/>
              <a:ea typeface="+mn-ea"/>
              <a:cs typeface="+mn-cs"/>
            </a:endParaRP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690354" y="5371486"/>
            <a:ext cx="4126529"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What will the speaker announce later?</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sp>
        <p:nvSpPr>
          <p:cNvPr id="18" name="Rounded Rectangle 17">
            <a:extLst>
              <a:ext uri="{FF2B5EF4-FFF2-40B4-BE49-F238E27FC236}">
                <a16:creationId xmlns:a16="http://schemas.microsoft.com/office/drawing/2014/main" id="{87AA976E-65EE-A2E4-AE23-BBC9135AB63F}"/>
              </a:ext>
            </a:extLst>
          </p:cNvPr>
          <p:cNvSpPr/>
          <p:nvPr/>
        </p:nvSpPr>
        <p:spPr>
          <a:xfrm>
            <a:off x="606645" y="2836085"/>
            <a:ext cx="2475860" cy="28402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687996" y="2328321"/>
            <a:ext cx="3399846"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gn="just"/>
            <a:r>
              <a:rPr lang="en-GB" altLang="en-US" sz="1700">
                <a:solidFill>
                  <a:srgbClr val="000000"/>
                </a:solidFill>
                <a:latin typeface="SVN-Gilroy" panose="00000500000000000000" pitchFamily="50" charset="0"/>
              </a:rPr>
              <a:t>(A) Connecting flight information</a:t>
            </a:r>
          </a:p>
          <a:p>
            <a:pPr lvl="0" algn="just"/>
            <a:r>
              <a:rPr lang="en-GB" altLang="en-US" sz="1700">
                <a:solidFill>
                  <a:srgbClr val="000000"/>
                </a:solidFill>
                <a:latin typeface="SVN-Gilroy" panose="00000500000000000000" pitchFamily="50" charset="0"/>
              </a:rPr>
              <a:t>(B) A lost item</a:t>
            </a:r>
          </a:p>
          <a:p>
            <a:pPr lvl="0" algn="just"/>
            <a:r>
              <a:rPr lang="en-GB" altLang="en-US" sz="1700">
                <a:solidFill>
                  <a:srgbClr val="000000"/>
                </a:solidFill>
                <a:latin typeface="SVN-Gilroy" panose="00000500000000000000" pitchFamily="50" charset="0"/>
              </a:rPr>
              <a:t>(C) A flight cancellation</a:t>
            </a:r>
          </a:p>
          <a:p>
            <a:pPr lvl="0" algn="just"/>
            <a:r>
              <a:rPr lang="en-GB" altLang="en-US" sz="1700">
                <a:solidFill>
                  <a:srgbClr val="000000"/>
                </a:solidFill>
                <a:latin typeface="SVN-Gilroy" panose="00000500000000000000" pitchFamily="50" charset="0"/>
              </a:rPr>
              <a:t>(D) A gate change</a:t>
            </a:r>
            <a:endParaRPr lang="en-GB" altLang="en-US" sz="1700" dirty="0">
              <a:solidFill>
                <a:srgbClr val="000000"/>
              </a:solidFill>
              <a:latin typeface="SVN-Gilroy" panose="00000500000000000000" pitchFamily="50" charset="0"/>
            </a:endParaRPr>
          </a:p>
        </p:txBody>
      </p:sp>
      <p:sp>
        <p:nvSpPr>
          <p:cNvPr id="23" name="Rounded Rectangle 22">
            <a:extLst>
              <a:ext uri="{FF2B5EF4-FFF2-40B4-BE49-F238E27FC236}">
                <a16:creationId xmlns:a16="http://schemas.microsoft.com/office/drawing/2014/main" id="{8F3E8F89-CB75-A795-0E09-DADDA49FF9DE}"/>
              </a:ext>
            </a:extLst>
          </p:cNvPr>
          <p:cNvSpPr/>
          <p:nvPr/>
        </p:nvSpPr>
        <p:spPr>
          <a:xfrm>
            <a:off x="606645" y="4852706"/>
            <a:ext cx="616227" cy="28355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684154" y="4089509"/>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r>
              <a:rPr lang="en-US" altLang="en-US" sz="1700">
                <a:solidFill>
                  <a:srgbClr val="000000"/>
                </a:solidFill>
                <a:latin typeface="SVN-Gilroy" panose="00000500000000000000" pitchFamily="50" charset="0"/>
              </a:rPr>
              <a:t>(A) WA15</a:t>
            </a:r>
          </a:p>
          <a:p>
            <a:pPr lvl="0"/>
            <a:r>
              <a:rPr lang="en-US" altLang="en-US" sz="1700">
                <a:solidFill>
                  <a:srgbClr val="000000"/>
                </a:solidFill>
                <a:latin typeface="SVN-Gilroy" panose="00000500000000000000" pitchFamily="50" charset="0"/>
              </a:rPr>
              <a:t>(B) B12</a:t>
            </a:r>
          </a:p>
          <a:p>
            <a:pPr lvl="0"/>
            <a:r>
              <a:rPr lang="en-US" altLang="en-US" sz="1700">
                <a:solidFill>
                  <a:srgbClr val="000000"/>
                </a:solidFill>
                <a:latin typeface="SVN-Gilroy" panose="00000500000000000000" pitchFamily="50" charset="0"/>
              </a:rPr>
              <a:t>(C) 7A</a:t>
            </a:r>
          </a:p>
          <a:p>
            <a:pPr lvl="0"/>
            <a:r>
              <a:rPr lang="en-US" altLang="en-US" sz="1700">
                <a:solidFill>
                  <a:srgbClr val="000000"/>
                </a:solidFill>
                <a:latin typeface="SVN-Gilroy" panose="00000500000000000000" pitchFamily="50" charset="0"/>
              </a:rPr>
              <a:t>(D) 1</a:t>
            </a:r>
            <a:endParaRPr lang="en-US" altLang="en-US" sz="1700" dirty="0">
              <a:solidFill>
                <a:srgbClr val="000000"/>
              </a:solidFill>
              <a:latin typeface="SVN-Gilroy" panose="00000500000000000000" pitchFamily="50" charset="0"/>
            </a:endParaRPr>
          </a:p>
        </p:txBody>
      </p:sp>
      <p:sp>
        <p:nvSpPr>
          <p:cNvPr id="30" name="Rounded Rectangle 29">
            <a:extLst>
              <a:ext uri="{FF2B5EF4-FFF2-40B4-BE49-F238E27FC236}">
                <a16:creationId xmlns:a16="http://schemas.microsoft.com/office/drawing/2014/main" id="{852CC81C-BAB8-ACC0-A19F-8F9D36028464}"/>
              </a:ext>
            </a:extLst>
          </p:cNvPr>
          <p:cNvSpPr/>
          <p:nvPr/>
        </p:nvSpPr>
        <p:spPr>
          <a:xfrm>
            <a:off x="604419" y="5638138"/>
            <a:ext cx="2713265" cy="28335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680132" y="5655039"/>
            <a:ext cx="3985182" cy="103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r>
              <a:rPr lang="en-GB" altLang="en-US" sz="1700">
                <a:solidFill>
                  <a:srgbClr val="000000"/>
                </a:solidFill>
                <a:latin typeface="SVN-Gilroy" panose="00000500000000000000" pitchFamily="50" charset="0"/>
              </a:rPr>
              <a:t>(A) Where to find luggage</a:t>
            </a:r>
          </a:p>
          <a:p>
            <a:pPr lvl="0"/>
            <a:r>
              <a:rPr lang="en-GB" altLang="en-US" sz="1700">
                <a:solidFill>
                  <a:srgbClr val="000000"/>
                </a:solidFill>
                <a:latin typeface="SVN-Gilroy" panose="00000500000000000000" pitchFamily="50" charset="0"/>
              </a:rPr>
              <a:t>(B) How to select a new seat</a:t>
            </a:r>
          </a:p>
          <a:p>
            <a:pPr lvl="0"/>
            <a:r>
              <a:rPr lang="en-GB" altLang="en-US" sz="1700">
                <a:solidFill>
                  <a:srgbClr val="000000"/>
                </a:solidFill>
                <a:latin typeface="SVN-Gilroy" panose="00000500000000000000" pitchFamily="50" charset="0"/>
              </a:rPr>
              <a:t>(C) Whom to contact for a refund</a:t>
            </a:r>
          </a:p>
          <a:p>
            <a:pPr lvl="0"/>
            <a:r>
              <a:rPr lang="en-GB" altLang="en-US" sz="1700">
                <a:solidFill>
                  <a:srgbClr val="000000"/>
                </a:solidFill>
                <a:latin typeface="SVN-Gilroy" panose="00000500000000000000" pitchFamily="50" charset="0"/>
              </a:rPr>
              <a:t>(D) When repairs will be finished</a:t>
            </a:r>
            <a:endParaRPr lang="en-GB" altLang="en-US" sz="1700" dirty="0">
              <a:solidFill>
                <a:srgbClr val="000000"/>
              </a:solidFill>
              <a:latin typeface="SVN-Gilroy" panose="00000500000000000000" pitchFamily="50" charset="0"/>
            </a:endParaRPr>
          </a:p>
        </p:txBody>
      </p:sp>
      <p:sp>
        <p:nvSpPr>
          <p:cNvPr id="45" name="Rounded Rectangle 44">
            <a:extLst>
              <a:ext uri="{FF2B5EF4-FFF2-40B4-BE49-F238E27FC236}">
                <a16:creationId xmlns:a16="http://schemas.microsoft.com/office/drawing/2014/main" id="{E3918FAA-CFCE-ABCA-B54E-45C440774967}"/>
              </a:ext>
            </a:extLst>
          </p:cNvPr>
          <p:cNvSpPr/>
          <p:nvPr/>
        </p:nvSpPr>
        <p:spPr>
          <a:xfrm>
            <a:off x="7734318" y="3498053"/>
            <a:ext cx="3002175" cy="32555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396855" y="1362992"/>
            <a:ext cx="6352543" cy="515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gn="just">
              <a:lnSpc>
                <a:spcPct val="125000"/>
              </a:lnSpc>
              <a:defRPr/>
            </a:pPr>
            <a:r>
              <a:rPr lang="en-GB" altLang="en-US" sz="1867" b="1">
                <a:solidFill>
                  <a:prstClr val="black"/>
                </a:solidFill>
                <a:latin typeface="SVN-Gilroy" panose="00000500000000000000" pitchFamily="50" charset="0"/>
              </a:rPr>
              <a:t>M-Au: </a:t>
            </a:r>
            <a:r>
              <a:rPr lang="en-GB" altLang="en-US" sz="1867">
                <a:solidFill>
                  <a:prstClr val="black"/>
                </a:solidFill>
                <a:latin typeface="SVN-Gilroy" panose="00000500000000000000" pitchFamily="50" charset="0"/>
              </a:rPr>
              <a:t>Attention all passengers on Flight WA15. Due to .................... .................... , this flight has .................. .................. . We're very sorry for the inconvenience. In order to assist you in making alternative ….................... ………................ , we'll be calling passengers up to the counter according to your .................. .................. .................. . Please take out your boarding passes and ......... ......... the zone number you have been assigned. Approach the counter only when we call the group with your zone number. In just a few moments, we will begin unloading your luggage. Please listen for a separate .................... ..................... ..................... to retrieve your ............... . Thank you for your ......................... and cooperation.</a:t>
            </a:r>
            <a:endPar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endParaRP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5359338" y="1666145"/>
            <a:ext cx="2392954" cy="45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inclement weather</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9541479" y="1674811"/>
            <a:ext cx="2362473" cy="31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been canceled</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8206402" y="2377041"/>
            <a:ext cx="2604443" cy="366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travel arrangements</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5572527" y="3090911"/>
            <a:ext cx="3139279" cy="3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boarding zone numbers</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8" name="Text Box 54">
            <a:extLst>
              <a:ext uri="{FF2B5EF4-FFF2-40B4-BE49-F238E27FC236}">
                <a16:creationId xmlns:a16="http://schemas.microsoft.com/office/drawing/2014/main" id="{4C9202AC-5C46-A637-AC7D-46E8D363EF98}"/>
              </a:ext>
            </a:extLst>
          </p:cNvPr>
          <p:cNvSpPr txBox="1">
            <a:spLocks noChangeArrowheads="1"/>
          </p:cNvSpPr>
          <p:nvPr/>
        </p:nvSpPr>
        <p:spPr bwMode="auto">
          <a:xfrm>
            <a:off x="7791745" y="3461783"/>
            <a:ext cx="1023556" cy="3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look at </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2" name="Picture 1" descr="A blue and orange text on a black background&#10;&#10;Description automatically generated">
            <a:extLst>
              <a:ext uri="{FF2B5EF4-FFF2-40B4-BE49-F238E27FC236}">
                <a16:creationId xmlns:a16="http://schemas.microsoft.com/office/drawing/2014/main" id="{FC010C80-C397-5FEA-776D-7B8B1FDFE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pic>
        <p:nvPicPr>
          <p:cNvPr id="2050" name="Picture 1">
            <a:extLst>
              <a:ext uri="{FF2B5EF4-FFF2-40B4-BE49-F238E27FC236}">
                <a16:creationId xmlns:a16="http://schemas.microsoft.com/office/drawing/2014/main" id="{A143390C-5C70-BDDD-F55B-B8F95BAB58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476" y="2462"/>
            <a:ext cx="3351132" cy="198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4">
            <a:extLst>
              <a:ext uri="{FF2B5EF4-FFF2-40B4-BE49-F238E27FC236}">
                <a16:creationId xmlns:a16="http://schemas.microsoft.com/office/drawing/2014/main" id="{E3B19838-CC53-C6BA-9286-2C5C20291277}"/>
              </a:ext>
            </a:extLst>
          </p:cNvPr>
          <p:cNvSpPr txBox="1">
            <a:spLocks noChangeArrowheads="1"/>
          </p:cNvSpPr>
          <p:nvPr/>
        </p:nvSpPr>
        <p:spPr bwMode="auto">
          <a:xfrm>
            <a:off x="6469976" y="4878034"/>
            <a:ext cx="3583929" cy="31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announcement about where </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29" name="Text Box 54">
            <a:extLst>
              <a:ext uri="{FF2B5EF4-FFF2-40B4-BE49-F238E27FC236}">
                <a16:creationId xmlns:a16="http://schemas.microsoft.com/office/drawing/2014/main" id="{95E802C1-356C-68A2-2B82-3CEA94F1408A}"/>
              </a:ext>
            </a:extLst>
          </p:cNvPr>
          <p:cNvSpPr txBox="1">
            <a:spLocks noChangeArrowheads="1"/>
          </p:cNvSpPr>
          <p:nvPr/>
        </p:nvSpPr>
        <p:spPr bwMode="auto">
          <a:xfrm>
            <a:off x="5434211" y="5228276"/>
            <a:ext cx="940075" cy="40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bags</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33" name="Text Box 54">
            <a:extLst>
              <a:ext uri="{FF2B5EF4-FFF2-40B4-BE49-F238E27FC236}">
                <a16:creationId xmlns:a16="http://schemas.microsoft.com/office/drawing/2014/main" id="{7D2E620B-D9C5-9A3A-4A92-C85168019489}"/>
              </a:ext>
            </a:extLst>
          </p:cNvPr>
          <p:cNvSpPr txBox="1">
            <a:spLocks noChangeArrowheads="1"/>
          </p:cNvSpPr>
          <p:nvPr/>
        </p:nvSpPr>
        <p:spPr bwMode="auto">
          <a:xfrm>
            <a:off x="8489421" y="5229047"/>
            <a:ext cx="1342099" cy="45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patience </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34" name="Doan 5">
            <a:hlinkClick r:id="" action="ppaction://media"/>
            <a:extLst>
              <a:ext uri="{FF2B5EF4-FFF2-40B4-BE49-F238E27FC236}">
                <a16:creationId xmlns:a16="http://schemas.microsoft.com/office/drawing/2014/main" id="{CE64776E-8799-1E3C-C14B-3F7EEBBA53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82253" y="53219"/>
            <a:ext cx="522745" cy="522745"/>
          </a:xfrm>
          <a:prstGeom prst="rect">
            <a:avLst/>
          </a:prstGeom>
        </p:spPr>
      </p:pic>
    </p:spTree>
    <p:extLst>
      <p:ext uri="{BB962C8B-B14F-4D97-AF65-F5344CB8AC3E}">
        <p14:creationId xmlns:p14="http://schemas.microsoft.com/office/powerpoint/2010/main" val="971810521"/>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6" presetClass="entr" presetSubtype="16" fill="hold" nodeType="withEffect">
                                  <p:stCondLst>
                                    <p:cond delay="0"/>
                                  </p:stCondLst>
                                  <p:childTnLst>
                                    <p:set>
                                      <p:cBhvr>
                                        <p:cTn id="9" dur="1000" fill="hold">
                                          <p:stCondLst>
                                            <p:cond delay="0"/>
                                          </p:stCondLst>
                                        </p:cTn>
                                        <p:tgtEl>
                                          <p:spTgt spid="3"/>
                                        </p:tgtEl>
                                        <p:attrNameLst>
                                          <p:attrName>style.visibility</p:attrName>
                                        </p:attrNameLst>
                                      </p:cBhvr>
                                      <p:to>
                                        <p:strVal val="visible"/>
                                      </p:to>
                                    </p:set>
                                    <p:animEffect transition="in" filter="circle(in)">
                                      <p:cBhvr>
                                        <p:cTn id="10" dur="1000"/>
                                        <p:tgtEl>
                                          <p:spTgt spid="3"/>
                                        </p:tgtEl>
                                      </p:cBhvr>
                                    </p:animEffect>
                                  </p:childTnLst>
                                </p:cTn>
                              </p:par>
                            </p:childTnLst>
                          </p:cTn>
                        </p:par>
                        <p:par>
                          <p:cTn id="11" fill="hold" nodeType="afterGroup">
                            <p:stCondLst>
                              <p:cond delay="1000"/>
                            </p:stCondLst>
                            <p:childTnLst>
                              <p:par>
                                <p:cTn id="12" presetID="7" presetClass="entr" presetSubtype="4" fill="hold" nodeType="afterEffect">
                                  <p:stCondLst>
                                    <p:cond delay="0"/>
                                  </p:stCondLst>
                                  <p:childTnLst>
                                    <p:set>
                                      <p:cBhvr>
                                        <p:cTn id="13" dur="750" fill="hold">
                                          <p:stCondLst>
                                            <p:cond delay="0"/>
                                          </p:stCondLst>
                                        </p:cTn>
                                        <p:tgtEl>
                                          <p:spTgt spid="10"/>
                                        </p:tgtEl>
                                        <p:attrNameLst>
                                          <p:attrName>style.visibility</p:attrName>
                                        </p:attrNameLst>
                                      </p:cBhvr>
                                      <p:to>
                                        <p:strVal val="visible"/>
                                      </p:to>
                                    </p:set>
                                    <p:anim calcmode="lin" valueType="num">
                                      <p:cBhvr additive="base">
                                        <p:cTn id="14" dur="750" fill="hold"/>
                                        <p:tgtEl>
                                          <p:spTgt spid="10"/>
                                        </p:tgtEl>
                                        <p:attrNameLst>
                                          <p:attrName>ppt_x</p:attrName>
                                        </p:attrNameLst>
                                      </p:cBhvr>
                                      <p:tavLst>
                                        <p:tav tm="0">
                                          <p:val>
                                            <p:strVal val="#ppt_x"/>
                                          </p:val>
                                        </p:tav>
                                        <p:tav tm="100000">
                                          <p:val>
                                            <p:strVal val="#ppt_x"/>
                                          </p:val>
                                        </p:tav>
                                      </p:tavLst>
                                    </p:anim>
                                    <p:anim calcmode="lin" valueType="num">
                                      <p:cBhvr additive="base">
                                        <p:cTn id="15" dur="750" fill="hold"/>
                                        <p:tgtEl>
                                          <p:spTgt spid="10"/>
                                        </p:tgtEl>
                                        <p:attrNameLst>
                                          <p:attrName>ppt_y</p:attrName>
                                        </p:attrNameLst>
                                      </p:cBhvr>
                                      <p:tavLst>
                                        <p:tav tm="0">
                                          <p:val>
                                            <p:strVal val="1+#ppt_h/2"/>
                                          </p:val>
                                        </p:tav>
                                        <p:tav tm="100000">
                                          <p:val>
                                            <p:strVal val="#ppt_y"/>
                                          </p:val>
                                        </p:tav>
                                      </p:tavLst>
                                    </p:anim>
                                  </p:childTnLst>
                                </p:cTn>
                              </p:par>
                              <p:par>
                                <p:cTn id="16" presetID="7" presetClass="entr" presetSubtype="4" fill="hold" nodeType="withEffect">
                                  <p:stCondLst>
                                    <p:cond delay="0"/>
                                  </p:stCondLst>
                                  <p:childTnLst>
                                    <p:set>
                                      <p:cBhvr>
                                        <p:cTn id="17" dur="750"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7" presetClass="entr" presetSubtype="4" fill="hold" nodeType="withEffect">
                                  <p:stCondLst>
                                    <p:cond delay="0"/>
                                  </p:stCondLst>
                                  <p:childTnLst>
                                    <p:set>
                                      <p:cBhvr>
                                        <p:cTn id="21" dur="750" fill="hold">
                                          <p:stCondLst>
                                            <p:cond delay="0"/>
                                          </p:stCondLst>
                                        </p:cTn>
                                        <p:tgtEl>
                                          <p:spTgt spid="19"/>
                                        </p:tgtEl>
                                        <p:attrNameLst>
                                          <p:attrName>style.visibility</p:attrName>
                                        </p:attrNameLst>
                                      </p:cBhvr>
                                      <p:to>
                                        <p:strVal val="visible"/>
                                      </p:to>
                                    </p:set>
                                    <p:anim calcmode="lin" valueType="num">
                                      <p:cBhvr additive="base">
                                        <p:cTn id="22" dur="750" fill="hold"/>
                                        <p:tgtEl>
                                          <p:spTgt spid="19"/>
                                        </p:tgtEl>
                                        <p:attrNameLst>
                                          <p:attrName>ppt_x</p:attrName>
                                        </p:attrNameLst>
                                      </p:cBhvr>
                                      <p:tavLst>
                                        <p:tav tm="0">
                                          <p:val>
                                            <p:strVal val="#ppt_x"/>
                                          </p:val>
                                        </p:tav>
                                        <p:tav tm="100000">
                                          <p:val>
                                            <p:strVal val="#ppt_x"/>
                                          </p:val>
                                        </p:tav>
                                      </p:tavLst>
                                    </p:anim>
                                    <p:anim calcmode="lin" valueType="num">
                                      <p:cBhvr additive="base">
                                        <p:cTn id="23" dur="750" fill="hold"/>
                                        <p:tgtEl>
                                          <p:spTgt spid="19"/>
                                        </p:tgtEl>
                                        <p:attrNameLst>
                                          <p:attrName>ppt_y</p:attrName>
                                        </p:attrNameLst>
                                      </p:cBhvr>
                                      <p:tavLst>
                                        <p:tav tm="0">
                                          <p:val>
                                            <p:strVal val="1+#ppt_h/2"/>
                                          </p:val>
                                        </p:tav>
                                        <p:tav tm="100000">
                                          <p:val>
                                            <p:strVal val="#ppt_y"/>
                                          </p:val>
                                        </p:tav>
                                      </p:tavLst>
                                    </p:anim>
                                  </p:childTnLst>
                                </p:cTn>
                              </p:par>
                              <p:par>
                                <p:cTn id="24" presetID="7" presetClass="entr" presetSubtype="4" fill="hold" nodeType="withEffect">
                                  <p:stCondLst>
                                    <p:cond delay="0"/>
                                  </p:stCondLst>
                                  <p:childTnLst>
                                    <p:set>
                                      <p:cBhvr>
                                        <p:cTn id="25" dur="750" fill="hold">
                                          <p:stCondLst>
                                            <p:cond delay="0"/>
                                          </p:stCondLst>
                                        </p:cTn>
                                        <p:tgtEl>
                                          <p:spTgt spid="15"/>
                                        </p:tgtEl>
                                        <p:attrNameLst>
                                          <p:attrName>style.visibility</p:attrName>
                                        </p:attrNameLst>
                                      </p:cBhvr>
                                      <p:to>
                                        <p:strVal val="visible"/>
                                      </p:to>
                                    </p:set>
                                    <p:anim calcmode="lin" valueType="num">
                                      <p:cBhvr additive="base">
                                        <p:cTn id="26" dur="750" fill="hold"/>
                                        <p:tgtEl>
                                          <p:spTgt spid="15"/>
                                        </p:tgtEl>
                                        <p:attrNameLst>
                                          <p:attrName>ppt_x</p:attrName>
                                        </p:attrNameLst>
                                      </p:cBhvr>
                                      <p:tavLst>
                                        <p:tav tm="0">
                                          <p:val>
                                            <p:strVal val="#ppt_x"/>
                                          </p:val>
                                        </p:tav>
                                        <p:tav tm="100000">
                                          <p:val>
                                            <p:strVal val="#ppt_x"/>
                                          </p:val>
                                        </p:tav>
                                      </p:tavLst>
                                    </p:anim>
                                    <p:anim calcmode="lin" valueType="num">
                                      <p:cBhvr additive="base">
                                        <p:cTn id="27" dur="750" fill="hold"/>
                                        <p:tgtEl>
                                          <p:spTgt spid="15"/>
                                        </p:tgtEl>
                                        <p:attrNameLst>
                                          <p:attrName>ppt_y</p:attrName>
                                        </p:attrNameLst>
                                      </p:cBhvr>
                                      <p:tavLst>
                                        <p:tav tm="0">
                                          <p:val>
                                            <p:strVal val="1+#ppt_h/2"/>
                                          </p:val>
                                        </p:tav>
                                        <p:tav tm="100000">
                                          <p:val>
                                            <p:strVal val="#ppt_y"/>
                                          </p:val>
                                        </p:tav>
                                      </p:tavLst>
                                    </p:anim>
                                  </p:childTnLst>
                                </p:cTn>
                              </p:par>
                              <p:par>
                                <p:cTn id="28" presetID="7" presetClass="entr" presetSubtype="4" fill="hold" nodeType="withEffect">
                                  <p:stCondLst>
                                    <p:cond delay="0"/>
                                  </p:stCondLst>
                                  <p:childTnLst>
                                    <p:set>
                                      <p:cBhvr>
                                        <p:cTn id="29" dur="750"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7" presetClass="entr" presetSubtype="4" fill="hold" nodeType="withEffect">
                                  <p:stCondLst>
                                    <p:cond delay="0"/>
                                  </p:stCondLst>
                                  <p:childTnLst>
                                    <p:set>
                                      <p:cBhvr>
                                        <p:cTn id="33" dur="750" fill="hold">
                                          <p:stCondLst>
                                            <p:cond delay="0"/>
                                          </p:stCondLst>
                                        </p:cTn>
                                        <p:tgtEl>
                                          <p:spTgt spid="24"/>
                                        </p:tgtEl>
                                        <p:attrNameLst>
                                          <p:attrName>style.visibility</p:attrName>
                                        </p:attrNameLst>
                                      </p:cBhvr>
                                      <p:to>
                                        <p:strVal val="visible"/>
                                      </p:to>
                                    </p:set>
                                    <p:anim calcmode="lin" valueType="num">
                                      <p:cBhvr additive="base">
                                        <p:cTn id="34" dur="750" fill="hold"/>
                                        <p:tgtEl>
                                          <p:spTgt spid="24"/>
                                        </p:tgtEl>
                                        <p:attrNameLst>
                                          <p:attrName>ppt_x</p:attrName>
                                        </p:attrNameLst>
                                      </p:cBhvr>
                                      <p:tavLst>
                                        <p:tav tm="0">
                                          <p:val>
                                            <p:strVal val="#ppt_x"/>
                                          </p:val>
                                        </p:tav>
                                        <p:tav tm="100000">
                                          <p:val>
                                            <p:strVal val="#ppt_x"/>
                                          </p:val>
                                        </p:tav>
                                      </p:tavLst>
                                    </p:anim>
                                    <p:anim calcmode="lin" valueType="num">
                                      <p:cBhvr additive="base">
                                        <p:cTn id="35" dur="750" fill="hold"/>
                                        <p:tgtEl>
                                          <p:spTgt spid="24"/>
                                        </p:tgtEl>
                                        <p:attrNameLst>
                                          <p:attrName>ppt_y</p:attrName>
                                        </p:attrNameLst>
                                      </p:cBhvr>
                                      <p:tavLst>
                                        <p:tav tm="0">
                                          <p:val>
                                            <p:strVal val="1+#ppt_h/2"/>
                                          </p:val>
                                        </p:tav>
                                        <p:tav tm="100000">
                                          <p:val>
                                            <p:strVal val="#ppt_y"/>
                                          </p:val>
                                        </p:tav>
                                      </p:tavLst>
                                    </p:anim>
                                  </p:childTnLst>
                                </p:cTn>
                              </p:par>
                              <p:par>
                                <p:cTn id="36" presetID="7" presetClass="entr" presetSubtype="4" fill="hold" nodeType="withEffect">
                                  <p:stCondLst>
                                    <p:cond delay="0"/>
                                  </p:stCondLst>
                                  <p:childTnLst>
                                    <p:set>
                                      <p:cBhvr>
                                        <p:cTn id="37" dur="750" fill="hold">
                                          <p:stCondLst>
                                            <p:cond delay="0"/>
                                          </p:stCondLst>
                                        </p:cTn>
                                        <p:tgtEl>
                                          <p:spTgt spid="20"/>
                                        </p:tgtEl>
                                        <p:attrNameLst>
                                          <p:attrName>style.visibility</p:attrName>
                                        </p:attrNameLst>
                                      </p:cBhvr>
                                      <p:to>
                                        <p:strVal val="visible"/>
                                      </p:to>
                                    </p:set>
                                    <p:anim calcmode="lin" valueType="num">
                                      <p:cBhvr additive="base">
                                        <p:cTn id="38" dur="750" fill="hold"/>
                                        <p:tgtEl>
                                          <p:spTgt spid="20"/>
                                        </p:tgtEl>
                                        <p:attrNameLst>
                                          <p:attrName>ppt_x</p:attrName>
                                        </p:attrNameLst>
                                      </p:cBhvr>
                                      <p:tavLst>
                                        <p:tav tm="0">
                                          <p:val>
                                            <p:strVal val="#ppt_x"/>
                                          </p:val>
                                        </p:tav>
                                        <p:tav tm="100000">
                                          <p:val>
                                            <p:strVal val="#ppt_x"/>
                                          </p:val>
                                        </p:tav>
                                      </p:tavLst>
                                    </p:anim>
                                    <p:anim calcmode="lin" valueType="num">
                                      <p:cBhvr additive="base">
                                        <p:cTn id="39" dur="750" fill="hold"/>
                                        <p:tgtEl>
                                          <p:spTgt spid="20"/>
                                        </p:tgtEl>
                                        <p:attrNameLst>
                                          <p:attrName>ppt_y</p:attrName>
                                        </p:attrNameLst>
                                      </p:cBhvr>
                                      <p:tavLst>
                                        <p:tav tm="0">
                                          <p:val>
                                            <p:strVal val="1+#ppt_h/2"/>
                                          </p:val>
                                        </p:tav>
                                        <p:tav tm="100000">
                                          <p:val>
                                            <p:strVal val="#ppt_y"/>
                                          </p:val>
                                        </p:tav>
                                      </p:tavLst>
                                    </p:anim>
                                  </p:childTnLst>
                                </p:cTn>
                              </p:par>
                              <p:par>
                                <p:cTn id="40" presetID="7" presetClass="entr" presetSubtype="4" fill="hold" nodeType="withEffect">
                                  <p:stCondLst>
                                    <p:cond delay="0"/>
                                  </p:stCondLst>
                                  <p:childTnLst>
                                    <p:set>
                                      <p:cBhvr>
                                        <p:cTn id="41" dur="750"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ppt_x"/>
                                          </p:val>
                                        </p:tav>
                                        <p:tav tm="100000">
                                          <p:val>
                                            <p:strVal val="#ppt_x"/>
                                          </p:val>
                                        </p:tav>
                                      </p:tavLst>
                                    </p:anim>
                                    <p:anim calcmode="lin" valueType="num">
                                      <p:cBhvr additive="base">
                                        <p:cTn id="43" dur="750" fill="hold"/>
                                        <p:tgtEl>
                                          <p:spTgt spid="28"/>
                                        </p:tgtEl>
                                        <p:attrNameLst>
                                          <p:attrName>ppt_y</p:attrName>
                                        </p:attrNameLst>
                                      </p:cBhvr>
                                      <p:tavLst>
                                        <p:tav tm="0">
                                          <p:val>
                                            <p:strVal val="1+#ppt_h/2"/>
                                          </p:val>
                                        </p:tav>
                                        <p:tav tm="100000">
                                          <p:val>
                                            <p:strVal val="#ppt_y"/>
                                          </p:val>
                                        </p:tav>
                                      </p:tavLst>
                                    </p:anim>
                                  </p:childTnLst>
                                </p:cTn>
                              </p:par>
                              <p:par>
                                <p:cTn id="44" presetID="7" presetClass="entr" presetSubtype="4" fill="hold" nodeType="withEffect">
                                  <p:stCondLst>
                                    <p:cond delay="0"/>
                                  </p:stCondLst>
                                  <p:childTnLst>
                                    <p:set>
                                      <p:cBhvr>
                                        <p:cTn id="45" dur="750" fill="hold">
                                          <p:stCondLst>
                                            <p:cond delay="0"/>
                                          </p:stCondLst>
                                        </p:cTn>
                                        <p:tgtEl>
                                          <p:spTgt spid="31"/>
                                        </p:tgtEl>
                                        <p:attrNameLst>
                                          <p:attrName>style.visibility</p:attrName>
                                        </p:attrNameLst>
                                      </p:cBhvr>
                                      <p:to>
                                        <p:strVal val="visible"/>
                                      </p:to>
                                    </p:set>
                                    <p:anim calcmode="lin" valueType="num">
                                      <p:cBhvr additive="base">
                                        <p:cTn id="46" dur="750" fill="hold"/>
                                        <p:tgtEl>
                                          <p:spTgt spid="31"/>
                                        </p:tgtEl>
                                        <p:attrNameLst>
                                          <p:attrName>ppt_x</p:attrName>
                                        </p:attrNameLst>
                                      </p:cBhvr>
                                      <p:tavLst>
                                        <p:tav tm="0">
                                          <p:val>
                                            <p:strVal val="#ppt_x"/>
                                          </p:val>
                                        </p:tav>
                                        <p:tav tm="100000">
                                          <p:val>
                                            <p:strVal val="#ppt_x"/>
                                          </p:val>
                                        </p:tav>
                                      </p:tavLst>
                                    </p:anim>
                                    <p:anim calcmode="lin" valueType="num">
                                      <p:cBhvr additive="base">
                                        <p:cTn id="47" dur="750" fill="hold"/>
                                        <p:tgtEl>
                                          <p:spTgt spid="31"/>
                                        </p:tgtEl>
                                        <p:attrNameLst>
                                          <p:attrName>ppt_y</p:attrName>
                                        </p:attrNameLst>
                                      </p:cBhvr>
                                      <p:tavLst>
                                        <p:tav tm="0">
                                          <p:val>
                                            <p:strVal val="1+#ppt_h/2"/>
                                          </p:val>
                                        </p:tav>
                                        <p:tav tm="100000">
                                          <p:val>
                                            <p:strVal val="#ppt_y"/>
                                          </p:val>
                                        </p:tav>
                                      </p:tavLst>
                                    </p:anim>
                                  </p:childTnLst>
                                </p:cTn>
                              </p:par>
                            </p:childTnLst>
                          </p:cTn>
                        </p:par>
                        <p:par>
                          <p:cTn id="48" fill="hold" nodeType="afterGroup">
                            <p:stCondLst>
                              <p:cond delay="1750"/>
                            </p:stCondLst>
                            <p:childTnLst>
                              <p:par>
                                <p:cTn id="49" presetID="7" presetClass="entr" presetSubtype="4" fill="hold" nodeType="afterEffect">
                                  <p:stCondLst>
                                    <p:cond delay="0"/>
                                  </p:stCondLst>
                                  <p:childTnLst>
                                    <p:set>
                                      <p:cBhvr>
                                        <p:cTn id="50" dur="750" fill="hold">
                                          <p:stCondLst>
                                            <p:cond delay="0"/>
                                          </p:stCondLst>
                                        </p:cTn>
                                        <p:tgtEl>
                                          <p:spTgt spid="47"/>
                                        </p:tgtEl>
                                        <p:attrNameLst>
                                          <p:attrName>style.visibility</p:attrName>
                                        </p:attrNameLst>
                                      </p:cBhvr>
                                      <p:to>
                                        <p:strVal val="visible"/>
                                      </p:to>
                                    </p:set>
                                    <p:anim calcmode="lin" valueType="num">
                                      <p:cBhvr additive="base">
                                        <p:cTn id="51" dur="750" fill="hold"/>
                                        <p:tgtEl>
                                          <p:spTgt spid="47"/>
                                        </p:tgtEl>
                                        <p:attrNameLst>
                                          <p:attrName>ppt_x</p:attrName>
                                        </p:attrNameLst>
                                      </p:cBhvr>
                                      <p:tavLst>
                                        <p:tav tm="0">
                                          <p:val>
                                            <p:strVal val="#ppt_x"/>
                                          </p:val>
                                        </p:tav>
                                        <p:tav tm="100000">
                                          <p:val>
                                            <p:strVal val="#ppt_x"/>
                                          </p:val>
                                        </p:tav>
                                      </p:tavLst>
                                    </p:anim>
                                    <p:anim calcmode="lin" valueType="num">
                                      <p:cBhvr additive="base">
                                        <p:cTn id="52"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500" fill="hold"/>
                                        <p:tgtEl>
                                          <p:spTgt spid="50"/>
                                        </p:tgtEl>
                                        <p:attrNameLst>
                                          <p:attrName>ppt_x</p:attrName>
                                        </p:attrNameLst>
                                      </p:cBhvr>
                                      <p:tavLst>
                                        <p:tav tm="0">
                                          <p:val>
                                            <p:strVal val="#ppt_x"/>
                                          </p:val>
                                        </p:tav>
                                        <p:tav tm="100000">
                                          <p:val>
                                            <p:strVal val="#ppt_x"/>
                                          </p:val>
                                        </p:tav>
                                      </p:tavLst>
                                    </p:anim>
                                    <p:anim calcmode="lin" valueType="num">
                                      <p:cBhvr additive="base">
                                        <p:cTn id="5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fill="hold"/>
                                        <p:tgtEl>
                                          <p:spTgt spid="51"/>
                                        </p:tgtEl>
                                        <p:attrNameLst>
                                          <p:attrName>ppt_x</p:attrName>
                                        </p:attrNameLst>
                                      </p:cBhvr>
                                      <p:tavLst>
                                        <p:tav tm="0">
                                          <p:val>
                                            <p:strVal val="#ppt_x"/>
                                          </p:val>
                                        </p:tav>
                                        <p:tav tm="100000">
                                          <p:val>
                                            <p:strVal val="#ppt_x"/>
                                          </p:val>
                                        </p:tav>
                                      </p:tavLst>
                                    </p:anim>
                                    <p:anim calcmode="lin" valueType="num">
                                      <p:cBhvr additive="base">
                                        <p:cTn id="6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750" fill="hold">
                                          <p:stCondLst>
                                            <p:cond delay="0"/>
                                          </p:stCondLst>
                                        </p:cTn>
                                        <p:tgtEl>
                                          <p:spTgt spid="18"/>
                                        </p:tgtEl>
                                        <p:attrNameLst>
                                          <p:attrName>style.visibility</p:attrName>
                                        </p:attrNameLst>
                                      </p:cBhvr>
                                      <p:to>
                                        <p:strVal val="visible"/>
                                      </p:to>
                                    </p:set>
                                    <p:animEffect transition="in" filter="circle(in)">
                                      <p:cBhvr>
                                        <p:cTn id="69" dur="75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750" fill="hold">
                                          <p:stCondLst>
                                            <p:cond delay="0"/>
                                          </p:stCondLst>
                                        </p:cTn>
                                        <p:tgtEl>
                                          <p:spTgt spid="26"/>
                                        </p:tgtEl>
                                        <p:attrNameLst>
                                          <p:attrName>style.visibility</p:attrName>
                                        </p:attrNameLst>
                                      </p:cBhvr>
                                      <p:to>
                                        <p:strVal val="visible"/>
                                      </p:to>
                                    </p:set>
                                    <p:animEffect transition="in" filter="circle(in)">
                                      <p:cBhvr>
                                        <p:cTn id="74" dur="75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additive="base">
                                        <p:cTn id="85" dur="500" fill="hold"/>
                                        <p:tgtEl>
                                          <p:spTgt spid="55"/>
                                        </p:tgtEl>
                                        <p:attrNameLst>
                                          <p:attrName>ppt_x</p:attrName>
                                        </p:attrNameLst>
                                      </p:cBhvr>
                                      <p:tavLst>
                                        <p:tav tm="0">
                                          <p:val>
                                            <p:strVal val="#ppt_x"/>
                                          </p:val>
                                        </p:tav>
                                        <p:tav tm="100000">
                                          <p:val>
                                            <p:strVal val="#ppt_x"/>
                                          </p:val>
                                        </p:tav>
                                      </p:tavLst>
                                    </p:anim>
                                    <p:anim calcmode="lin" valueType="num">
                                      <p:cBhvr additive="base">
                                        <p:cTn id="8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additive="base">
                                        <p:cTn id="91" dur="500" fill="hold"/>
                                        <p:tgtEl>
                                          <p:spTgt spid="8"/>
                                        </p:tgtEl>
                                        <p:attrNameLst>
                                          <p:attrName>ppt_x</p:attrName>
                                        </p:attrNameLst>
                                      </p:cBhvr>
                                      <p:tavLst>
                                        <p:tav tm="0">
                                          <p:val>
                                            <p:strVal val="#ppt_x"/>
                                          </p:val>
                                        </p:tav>
                                        <p:tav tm="100000">
                                          <p:val>
                                            <p:strVal val="#ppt_x"/>
                                          </p:val>
                                        </p:tav>
                                      </p:tavLst>
                                    </p:anim>
                                    <p:anim calcmode="lin" valueType="num">
                                      <p:cBhvr additive="base">
                                        <p:cTn id="9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6" presetClass="entr" presetSubtype="16" fill="hold" nodeType="clickEffect">
                                  <p:stCondLst>
                                    <p:cond delay="0"/>
                                  </p:stCondLst>
                                  <p:childTnLst>
                                    <p:set>
                                      <p:cBhvr>
                                        <p:cTn id="96" dur="750" fill="hold">
                                          <p:stCondLst>
                                            <p:cond delay="0"/>
                                          </p:stCondLst>
                                        </p:cTn>
                                        <p:tgtEl>
                                          <p:spTgt spid="23"/>
                                        </p:tgtEl>
                                        <p:attrNameLst>
                                          <p:attrName>style.visibility</p:attrName>
                                        </p:attrNameLst>
                                      </p:cBhvr>
                                      <p:to>
                                        <p:strVal val="visible"/>
                                      </p:to>
                                    </p:set>
                                    <p:animEffect transition="in" filter="circle(in)">
                                      <p:cBhvr>
                                        <p:cTn id="97" dur="75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750" fill="hold">
                                          <p:stCondLst>
                                            <p:cond delay="0"/>
                                          </p:stCondLst>
                                        </p:cTn>
                                        <p:tgtEl>
                                          <p:spTgt spid="45"/>
                                        </p:tgtEl>
                                        <p:attrNameLst>
                                          <p:attrName>style.visibility</p:attrName>
                                        </p:attrNameLst>
                                      </p:cBhvr>
                                      <p:to>
                                        <p:strVal val="visible"/>
                                      </p:to>
                                    </p:set>
                                    <p:animEffect transition="in" filter="circle(in)">
                                      <p:cBhvr>
                                        <p:cTn id="102" dur="750"/>
                                        <p:tgtEl>
                                          <p:spTgt spid="45"/>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fill="hold"/>
                                        <p:tgtEl>
                                          <p:spTgt spid="14"/>
                                        </p:tgtEl>
                                        <p:attrNameLst>
                                          <p:attrName>ppt_x</p:attrName>
                                        </p:attrNameLst>
                                      </p:cBhvr>
                                      <p:tavLst>
                                        <p:tav tm="0">
                                          <p:val>
                                            <p:strVal val="#ppt_x"/>
                                          </p:val>
                                        </p:tav>
                                        <p:tav tm="100000">
                                          <p:val>
                                            <p:strVal val="#ppt_x"/>
                                          </p:val>
                                        </p:tav>
                                      </p:tavLst>
                                    </p:anim>
                                    <p:anim calcmode="lin" valueType="num">
                                      <p:cBhvr additive="base">
                                        <p:cTn id="10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29"/>
                                        </p:tgtEl>
                                        <p:attrNameLst>
                                          <p:attrName>style.visibility</p:attrName>
                                        </p:attrNameLst>
                                      </p:cBhvr>
                                      <p:to>
                                        <p:strVal val="visible"/>
                                      </p:to>
                                    </p:set>
                                    <p:anim calcmode="lin" valueType="num">
                                      <p:cBhvr additive="base">
                                        <p:cTn id="113" dur="500" fill="hold"/>
                                        <p:tgtEl>
                                          <p:spTgt spid="29"/>
                                        </p:tgtEl>
                                        <p:attrNameLst>
                                          <p:attrName>ppt_x</p:attrName>
                                        </p:attrNameLst>
                                      </p:cBhvr>
                                      <p:tavLst>
                                        <p:tav tm="0">
                                          <p:val>
                                            <p:strVal val="#ppt_x"/>
                                          </p:val>
                                        </p:tav>
                                        <p:tav tm="100000">
                                          <p:val>
                                            <p:strVal val="#ppt_x"/>
                                          </p:val>
                                        </p:tav>
                                      </p:tavLst>
                                    </p:anim>
                                    <p:anim calcmode="lin" valueType="num">
                                      <p:cBhvr additive="base">
                                        <p:cTn id="1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6" presetClass="entr" presetSubtype="16" fill="hold" nodeType="clickEffect">
                                  <p:stCondLst>
                                    <p:cond delay="0"/>
                                  </p:stCondLst>
                                  <p:childTnLst>
                                    <p:set>
                                      <p:cBhvr>
                                        <p:cTn id="118" dur="750" fill="hold">
                                          <p:stCondLst>
                                            <p:cond delay="0"/>
                                          </p:stCondLst>
                                        </p:cTn>
                                        <p:tgtEl>
                                          <p:spTgt spid="30"/>
                                        </p:tgtEl>
                                        <p:attrNameLst>
                                          <p:attrName>style.visibility</p:attrName>
                                        </p:attrNameLst>
                                      </p:cBhvr>
                                      <p:to>
                                        <p:strVal val="visible"/>
                                      </p:to>
                                    </p:set>
                                    <p:animEffect transition="in" filter="circle(in)">
                                      <p:cBhvr>
                                        <p:cTn id="119" dur="750"/>
                                        <p:tgtEl>
                                          <p:spTgt spid="30"/>
                                        </p:tgtEl>
                                      </p:cBhvr>
                                    </p:animEffect>
                                  </p:childTnLst>
                                </p:cTn>
                              </p:par>
                            </p:childTnLst>
                          </p:cTn>
                        </p:par>
                      </p:childTnLst>
                    </p:cTn>
                  </p:par>
                  <p:par>
                    <p:cTn id="120" fill="hold">
                      <p:stCondLst>
                        <p:cond delay="indefinite"/>
                      </p:stCondLst>
                      <p:childTnLst>
                        <p:par>
                          <p:cTn id="121" fill="hold">
                            <p:stCondLst>
                              <p:cond delay="0"/>
                            </p:stCondLst>
                            <p:childTnLst>
                              <p:par>
                                <p:cTn id="122" presetID="6" presetClass="entr" presetSubtype="16" fill="hold" nodeType="clickEffect">
                                  <p:stCondLst>
                                    <p:cond delay="0"/>
                                  </p:stCondLst>
                                  <p:childTnLst>
                                    <p:set>
                                      <p:cBhvr>
                                        <p:cTn id="123" dur="750" fill="hold">
                                          <p:stCondLst>
                                            <p:cond delay="0"/>
                                          </p:stCondLst>
                                        </p:cTn>
                                        <p:tgtEl>
                                          <p:spTgt spid="32"/>
                                        </p:tgtEl>
                                        <p:attrNameLst>
                                          <p:attrName>style.visibility</p:attrName>
                                        </p:attrNameLst>
                                      </p:cBhvr>
                                      <p:to>
                                        <p:strVal val="visible"/>
                                      </p:to>
                                    </p:set>
                                    <p:animEffect transition="in" filter="circle(in)">
                                      <p:cBhvr>
                                        <p:cTn id="124" dur="750"/>
                                        <p:tgtEl>
                                          <p:spTgt spid="32"/>
                                        </p:tgtEl>
                                      </p:cBhvr>
                                    </p:animEffect>
                                  </p:childTnLst>
                                </p:cTn>
                              </p:par>
                              <p:par>
                                <p:cTn id="125" presetID="6" presetClass="entr" presetSubtype="16" fill="hold" nodeType="withEffect">
                                  <p:stCondLst>
                                    <p:cond delay="0"/>
                                  </p:stCondLst>
                                  <p:childTnLst>
                                    <p:set>
                                      <p:cBhvr>
                                        <p:cTn id="126" dur="750" fill="hold">
                                          <p:stCondLst>
                                            <p:cond delay="0"/>
                                          </p:stCondLst>
                                        </p:cTn>
                                        <p:tgtEl>
                                          <p:spTgt spid="9"/>
                                        </p:tgtEl>
                                        <p:attrNameLst>
                                          <p:attrName>style.visibility</p:attrName>
                                        </p:attrNameLst>
                                      </p:cBhvr>
                                      <p:to>
                                        <p:strVal val="visible"/>
                                      </p:to>
                                    </p:set>
                                    <p:animEffect transition="in" filter="circle(in)">
                                      <p:cBhvr>
                                        <p:cTn id="127" dur="750"/>
                                        <p:tgtEl>
                                          <p:spTgt spid="9"/>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 calcmode="lin" valueType="num">
                                      <p:cBhvr additive="base">
                                        <p:cTn id="132" dur="500" fill="hold"/>
                                        <p:tgtEl>
                                          <p:spTgt spid="33"/>
                                        </p:tgtEl>
                                        <p:attrNameLst>
                                          <p:attrName>ppt_x</p:attrName>
                                        </p:attrNameLst>
                                      </p:cBhvr>
                                      <p:tavLst>
                                        <p:tav tm="0">
                                          <p:val>
                                            <p:strVal val="#ppt_x"/>
                                          </p:val>
                                        </p:tav>
                                        <p:tav tm="100000">
                                          <p:val>
                                            <p:strVal val="#ppt_x"/>
                                          </p:val>
                                        </p:tav>
                                      </p:tavLst>
                                    </p:anim>
                                    <p:anim calcmode="lin" valueType="num">
                                      <p:cBhvr additive="base">
                                        <p:cTn id="1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 presetClass="mediacall" presetSubtype="0" fill="hold" nodeType="clickEffect">
                                  <p:stCondLst>
                                    <p:cond delay="0"/>
                                  </p:stCondLst>
                                  <p:childTnLst>
                                    <p:cmd type="call" cmd="playFrom(0.0)">
                                      <p:cBhvr>
                                        <p:cTn id="137" dur="4135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8" fill="hold" display="0">
                  <p:stCondLst>
                    <p:cond delay="indefinite"/>
                  </p:stCondLst>
                  <p:endCondLst>
                    <p:cond evt="onStopAudio" delay="0">
                      <p:tgtEl>
                        <p:sldTgt/>
                      </p:tgtEl>
                    </p:cond>
                  </p:endCondLst>
                </p:cTn>
                <p:tgtEl>
                  <p:spTgt spid="34"/>
                </p:tgtEl>
              </p:cMediaNode>
            </p:audio>
          </p:childTnLst>
        </p:cTn>
      </p:par>
    </p:tnLst>
    <p:bldLst>
      <p:bldP spid="32" grpId="0" bldLvl="0" animBg="1"/>
      <p:bldP spid="32" grpId="1" animBg="1"/>
      <p:bldP spid="9" grpId="0" bldLvl="0" animBg="1"/>
      <p:bldP spid="9" grpId="1" animBg="1"/>
      <p:bldP spid="26" grpId="0" bldLvl="0" animBg="1"/>
      <p:bldP spid="26" grpId="1" animBg="1"/>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5" grpId="0" bldLvl="0" animBg="1"/>
      <p:bldP spid="45" grpId="1" animBg="1"/>
      <p:bldP spid="47" grpId="0"/>
      <p:bldP spid="47" grpId="1"/>
      <p:bldP spid="50" grpId="0"/>
      <p:bldP spid="50" grpId="1"/>
      <p:bldP spid="51" grpId="0"/>
      <p:bldP spid="51" grpId="1"/>
      <p:bldP spid="53" grpId="0"/>
      <p:bldP spid="53" grpId="1"/>
      <p:bldP spid="55" grpId="0"/>
      <p:bldP spid="55" grpId="1"/>
      <p:bldP spid="8" grpId="0"/>
      <p:bldP spid="8" grpId="1"/>
      <p:bldP spid="14" grpId="0"/>
      <p:bldP spid="14" grpId="1"/>
      <p:bldP spid="29" grpId="0"/>
      <p:bldP spid="29" grpId="1"/>
      <p:bldP spid="33" grpId="0"/>
      <p:bldP spid="3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marL="0" marR="0" lvl="0" indent="0" algn="ctr" defTabSz="609630" rtl="0" eaLnBrk="1" fontAlgn="auto" latinLnBrk="0" hangingPunct="1">
              <a:lnSpc>
                <a:spcPts val="6037"/>
              </a:lnSpc>
              <a:spcBef>
                <a:spcPts val="0"/>
              </a:spcBef>
              <a:spcAft>
                <a:spcPts val="0"/>
              </a:spcAft>
              <a:buClrTx/>
              <a:buSzTx/>
              <a:buFontTx/>
              <a:buNone/>
              <a:tabLst/>
              <a:defRPr/>
            </a:pPr>
            <a:r>
              <a:rPr kumimoji="0" lang="en-US" sz="4314" b="1" i="0" u="none" strike="noStrike" kern="1200" cap="none" spc="0" normalizeH="0" baseline="0" noProof="0">
                <a:ln>
                  <a:noFill/>
                </a:ln>
                <a:solidFill>
                  <a:srgbClr val="0037F4"/>
                </a:solidFill>
                <a:effectLst/>
                <a:uLnTx/>
                <a:uFillTx/>
                <a:latin typeface="SVN-Gilroy Bold" panose="00000800000000000000"/>
                <a:ea typeface="+mn-ea"/>
                <a:cs typeface="+mn-cs"/>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049867"/>
            <a:ext cx="9491133" cy="5114627"/>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50508" y="1375186"/>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connecting flight /kəˈnek.tɪŋ flaɪt/ - chuyến bay nối tiếp</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cancellation /ˌkæn.səlˈeɪ.ʃən/ - sự hủy bỏ</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inclement weather /ɪnˈklem.ənt ˈweð.ɚ/ - thời tiết khắc nghiệ</a:t>
            </a:r>
            <a:r>
              <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t</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alternative /ɑːlˈtɝː.nə.t̬ɪv/ - phương án thay thế</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travel arrangement /ˈtræv.əl əˈreɪndʒ.mənt/ - sự sắp xếp chuyến đ</a:t>
            </a:r>
            <a:r>
              <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i</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boarding zone /ˈbɔːr.dɪŋ zoʊn/ - khu vực lên máy bay</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approach /əˈproʊtʃ/ - tiếp cận, đến gần</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announcement /əˈnaʊns.mənt/ - thông báo</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patience /ˈpeɪ.ʃəns/ - sự kiên nhẫn</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cooperation /koʊˌɑː.pəˈreɪ.ʃən/ - sự hợp tác</a:t>
            </a:r>
            <a:endParaRPr kumimoji="0" lang="en-US"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3629197489"/>
      </p:ext>
    </p:extLst>
  </p:cSld>
  <p:clrMapOvr>
    <a:masterClrMapping/>
  </p:clrMapOvr>
  <p:transition spd="slow">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ED904E2D-CBB3-955C-F47E-2FD038D1A6BB}"/>
              </a:ext>
            </a:extLst>
          </p:cNvPr>
          <p:cNvGrpSpPr/>
          <p:nvPr/>
        </p:nvGrpSpPr>
        <p:grpSpPr>
          <a:xfrm>
            <a:off x="5311557" y="767504"/>
            <a:ext cx="6724232" cy="5827183"/>
            <a:chOff x="0" y="0"/>
            <a:chExt cx="1957816" cy="2135213"/>
          </a:xfrm>
          <a:solidFill>
            <a:schemeClr val="bg1"/>
          </a:solidFill>
        </p:grpSpPr>
        <p:sp>
          <p:nvSpPr>
            <p:cNvPr id="4" name="Freeform 4">
              <a:extLst>
                <a:ext uri="{FF2B5EF4-FFF2-40B4-BE49-F238E27FC236}">
                  <a16:creationId xmlns:a16="http://schemas.microsoft.com/office/drawing/2014/main" id="{CAF24ED6-4905-8E7A-7149-4651AC44C2B5}"/>
                </a:ext>
              </a:extLst>
            </p:cNvPr>
            <p:cNvSpPr/>
            <p:nvPr/>
          </p:nvSpPr>
          <p:spPr>
            <a:xfrm>
              <a:off x="0" y="0"/>
              <a:ext cx="1957816" cy="2135213"/>
            </a:xfrm>
            <a:custGeom>
              <a:avLst/>
              <a:gdLst/>
              <a:ahLst/>
              <a:cxnLst/>
              <a:rect l="l" t="t" r="r" b="b"/>
              <a:pathLst>
                <a:path w="1957816" h="2135213">
                  <a:moveTo>
                    <a:pt x="0" y="0"/>
                  </a:moveTo>
                  <a:lnTo>
                    <a:pt x="1957816" y="0"/>
                  </a:lnTo>
                  <a:lnTo>
                    <a:pt x="1957816" y="2135213"/>
                  </a:lnTo>
                  <a:lnTo>
                    <a:pt x="0" y="2135213"/>
                  </a:lnTo>
                  <a:close/>
                </a:path>
              </a:pathLst>
            </a:custGeom>
            <a:grpFill/>
            <a:ln>
              <a:solidFill>
                <a:srgbClr val="0037F4"/>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5" name="TextBox 5">
              <a:extLst>
                <a:ext uri="{FF2B5EF4-FFF2-40B4-BE49-F238E27FC236}">
                  <a16:creationId xmlns:a16="http://schemas.microsoft.com/office/drawing/2014/main" id="{5857E1B4-4CDE-9DD3-F455-9C7E204D5281}"/>
                </a:ext>
              </a:extLst>
            </p:cNvPr>
            <p:cNvSpPr txBox="1"/>
            <p:nvPr/>
          </p:nvSpPr>
          <p:spPr>
            <a:xfrm>
              <a:off x="0" y="-38100"/>
              <a:ext cx="1957816" cy="2173313"/>
            </a:xfrm>
            <a:prstGeom prst="rect">
              <a:avLst/>
            </a:prstGeom>
            <a:grpFill/>
            <a:ln>
              <a:solidFill>
                <a:srgbClr val="0037F4"/>
              </a:solidFill>
            </a:ln>
          </p:spPr>
          <p:txBody>
            <a:bodyPr lIns="33867" tIns="33867" rIns="33867" bIns="33867" anchor="ctr"/>
            <a:lstStyle/>
            <a:p>
              <a:pPr marL="0" marR="0" lvl="0" indent="0" algn="ctr" defTabSz="914400" rtl="0" eaLnBrk="1" fontAlgn="auto" latinLnBrk="0" hangingPunct="1">
                <a:lnSpc>
                  <a:spcPts val="173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grpSp>
      <p:sp>
        <p:nvSpPr>
          <p:cNvPr id="32" name="Rounded Rectangle 44">
            <a:extLst>
              <a:ext uri="{FF2B5EF4-FFF2-40B4-BE49-F238E27FC236}">
                <a16:creationId xmlns:a16="http://schemas.microsoft.com/office/drawing/2014/main" id="{7F450DE2-7823-4487-B75E-5AE78B189E1F}"/>
              </a:ext>
            </a:extLst>
          </p:cNvPr>
          <p:cNvSpPr/>
          <p:nvPr/>
        </p:nvSpPr>
        <p:spPr>
          <a:xfrm>
            <a:off x="5540896" y="4040064"/>
            <a:ext cx="3641449" cy="32318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9" name="Rounded Rectangle 44">
            <a:extLst>
              <a:ext uri="{FF2B5EF4-FFF2-40B4-BE49-F238E27FC236}">
                <a16:creationId xmlns:a16="http://schemas.microsoft.com/office/drawing/2014/main" id="{E49B5124-4B2F-71B2-1585-4F682D6CA7E6}"/>
              </a:ext>
            </a:extLst>
          </p:cNvPr>
          <p:cNvSpPr/>
          <p:nvPr/>
        </p:nvSpPr>
        <p:spPr>
          <a:xfrm>
            <a:off x="6750131" y="4416003"/>
            <a:ext cx="4512517" cy="33383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6" name="Rounded Rectangle 42">
            <a:extLst>
              <a:ext uri="{FF2B5EF4-FFF2-40B4-BE49-F238E27FC236}">
                <a16:creationId xmlns:a16="http://schemas.microsoft.com/office/drawing/2014/main" id="{7599D594-B605-8A37-A035-B584A8613515}"/>
              </a:ext>
            </a:extLst>
          </p:cNvPr>
          <p:cNvSpPr/>
          <p:nvPr/>
        </p:nvSpPr>
        <p:spPr>
          <a:xfrm>
            <a:off x="5540896" y="1771194"/>
            <a:ext cx="3487979" cy="33980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grpSp>
        <p:nvGrpSpPr>
          <p:cNvPr id="6" name="Group 6">
            <a:extLst>
              <a:ext uri="{FF2B5EF4-FFF2-40B4-BE49-F238E27FC236}">
                <a16:creationId xmlns:a16="http://schemas.microsoft.com/office/drawing/2014/main" id="{F92CD68E-2349-30B9-77BF-0CEF69CA0AEA}"/>
              </a:ext>
            </a:extLst>
          </p:cNvPr>
          <p:cNvGrpSpPr>
            <a:grpSpLocks/>
          </p:cNvGrpSpPr>
          <p:nvPr/>
        </p:nvGrpSpPr>
        <p:grpSpPr bwMode="auto">
          <a:xfrm>
            <a:off x="7936544" y="241405"/>
            <a:ext cx="1474258" cy="762000"/>
            <a:chOff x="0" y="-46"/>
            <a:chExt cx="1571822" cy="812846"/>
          </a:xfrm>
        </p:grpSpPr>
        <p:sp>
          <p:nvSpPr>
            <p:cNvPr id="7" name="Freeform 7">
              <a:extLst>
                <a:ext uri="{FF2B5EF4-FFF2-40B4-BE49-F238E27FC236}">
                  <a16:creationId xmlns:a16="http://schemas.microsoft.com/office/drawing/2014/main" id="{FEADAE65-6E7B-7623-92F0-A7D8A38BAC6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6176" name="TextBox 8">
              <a:extLst>
                <a:ext uri="{FF2B5EF4-FFF2-40B4-BE49-F238E27FC236}">
                  <a16:creationId xmlns:a16="http://schemas.microsoft.com/office/drawing/2014/main" id="{57E799BC-4885-AAF2-ADBB-B9D04C73B1DC}"/>
                </a:ext>
              </a:extLst>
            </p:cNvPr>
            <p:cNvSpPr txBox="1">
              <a:spLocks noChangeArrowheads="1"/>
            </p:cNvSpPr>
            <p:nvPr/>
          </p:nvSpPr>
          <p:spPr bwMode="auto">
            <a:xfrm>
              <a:off x="32500" y="25081"/>
              <a:ext cx="1506822"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ts val="3684"/>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6</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10" name="Group 10">
            <a:extLst>
              <a:ext uri="{FF2B5EF4-FFF2-40B4-BE49-F238E27FC236}">
                <a16:creationId xmlns:a16="http://schemas.microsoft.com/office/drawing/2014/main" id="{463597CB-B8F8-8940-48B5-10DCBF38BEA1}"/>
              </a:ext>
            </a:extLst>
          </p:cNvPr>
          <p:cNvGrpSpPr/>
          <p:nvPr/>
        </p:nvGrpSpPr>
        <p:grpSpPr>
          <a:xfrm>
            <a:off x="48345" y="1934348"/>
            <a:ext cx="503015" cy="503015"/>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624198" y="2064369"/>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defRPr/>
            </a:pPr>
            <a:r>
              <a:rPr lang="en-GB" altLang="en-US" sz="1700" b="1">
                <a:solidFill>
                  <a:srgbClr val="000000"/>
                </a:solidFill>
                <a:latin typeface="SVN-Gilroy" panose="00000500000000000000" pitchFamily="50" charset="0"/>
              </a:rPr>
              <a:t>What event did the speaker recently attend?</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41790" y="3527094"/>
            <a:ext cx="502920" cy="506307"/>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25209" y="5120900"/>
            <a:ext cx="565361" cy="503015"/>
            <a:chOff x="-37384" y="0"/>
            <a:chExt cx="913542"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37384" y="58982"/>
              <a:ext cx="913542"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624198" y="3647578"/>
            <a:ext cx="4247105" cy="5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defRPr/>
            </a:pPr>
            <a:r>
              <a:rPr lang="en-GB" altLang="en-US" sz="1700" b="1">
                <a:solidFill>
                  <a:prstClr val="black"/>
                </a:solidFill>
                <a:latin typeface="SVN-Gilroy" panose="00000500000000000000" pitchFamily="50" charset="0"/>
              </a:rPr>
              <a:t>What topic does the speaker report on?</a:t>
            </a:r>
            <a:endParaRPr kumimoji="0" lang="en-US" altLang="en-US" sz="1700" b="1" i="0" u="none" strike="noStrike" kern="1200" cap="none" spc="0" normalizeH="0" baseline="0" noProof="0" dirty="0">
              <a:ln>
                <a:noFill/>
              </a:ln>
              <a:solidFill>
                <a:prstClr val="black"/>
              </a:solidFill>
              <a:effectLst/>
              <a:uLnTx/>
              <a:uFillTx/>
              <a:latin typeface="SVN-Gilroy" panose="00000500000000000000" pitchFamily="50" charset="0"/>
            </a:endParaRP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616335" y="5197836"/>
            <a:ext cx="4254968"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defRPr/>
            </a:pPr>
            <a:r>
              <a:rPr lang="en-GB" altLang="en-US" sz="1700" b="1">
                <a:solidFill>
                  <a:srgbClr val="000000"/>
                </a:solidFill>
                <a:latin typeface="SVN-Gilroy" panose="00000500000000000000" pitchFamily="50" charset="0"/>
              </a:rPr>
              <a:t>Look at the graphic. Which store section will be expanded?</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sp>
        <p:nvSpPr>
          <p:cNvPr id="18" name="Rounded Rectangle 17">
            <a:extLst>
              <a:ext uri="{FF2B5EF4-FFF2-40B4-BE49-F238E27FC236}">
                <a16:creationId xmlns:a16="http://schemas.microsoft.com/office/drawing/2014/main" id="{87AA976E-65EE-A2E4-AE23-BBC9135AB63F}"/>
              </a:ext>
            </a:extLst>
          </p:cNvPr>
          <p:cNvSpPr/>
          <p:nvPr/>
        </p:nvSpPr>
        <p:spPr>
          <a:xfrm>
            <a:off x="514694" y="2836745"/>
            <a:ext cx="2646007" cy="30144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624198" y="2328322"/>
            <a:ext cx="3399846"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gn="just">
              <a:defRPr/>
            </a:pPr>
            <a:r>
              <a:rPr lang="en-GB" altLang="en-US" sz="1700">
                <a:solidFill>
                  <a:srgbClr val="000000"/>
                </a:solidFill>
                <a:latin typeface="SVN-Gilroy" panose="00000500000000000000" pitchFamily="50" charset="0"/>
              </a:rPr>
              <a:t>(A) An advertising seminar</a:t>
            </a:r>
          </a:p>
          <a:p>
            <a:pPr lvl="0" algn="just">
              <a:defRPr/>
            </a:pPr>
            <a:r>
              <a:rPr lang="en-GB" altLang="en-US" sz="1700">
                <a:solidFill>
                  <a:srgbClr val="000000"/>
                </a:solidFill>
                <a:latin typeface="SVN-Gilroy" panose="00000500000000000000" pitchFamily="50" charset="0"/>
              </a:rPr>
              <a:t>(B) An awards ceremony</a:t>
            </a:r>
          </a:p>
          <a:p>
            <a:pPr lvl="0" algn="just">
              <a:defRPr/>
            </a:pPr>
            <a:r>
              <a:rPr lang="en-GB" altLang="en-US" sz="1700">
                <a:solidFill>
                  <a:srgbClr val="000000"/>
                </a:solidFill>
                <a:latin typeface="SVN-Gilroy" panose="00000500000000000000" pitchFamily="50" charset="0"/>
              </a:rPr>
              <a:t>(C) A managers’ meeting</a:t>
            </a:r>
          </a:p>
          <a:p>
            <a:pPr lvl="0" algn="just">
              <a:defRPr/>
            </a:pPr>
            <a:r>
              <a:rPr lang="en-GB" altLang="en-US" sz="1700">
                <a:solidFill>
                  <a:srgbClr val="000000"/>
                </a:solidFill>
                <a:latin typeface="SVN-Gilroy" panose="00000500000000000000" pitchFamily="50" charset="0"/>
              </a:rPr>
              <a:t>(D) A writing workshop</a:t>
            </a:r>
            <a:endParaRPr lang="en-GB" altLang="en-US" sz="1700" dirty="0">
              <a:solidFill>
                <a:srgbClr val="000000"/>
              </a:solidFill>
              <a:latin typeface="SVN-Gilroy" panose="00000500000000000000" pitchFamily="50" charset="0"/>
            </a:endParaRPr>
          </a:p>
        </p:txBody>
      </p:sp>
      <p:sp>
        <p:nvSpPr>
          <p:cNvPr id="23" name="Rounded Rectangle 22">
            <a:extLst>
              <a:ext uri="{FF2B5EF4-FFF2-40B4-BE49-F238E27FC236}">
                <a16:creationId xmlns:a16="http://schemas.microsoft.com/office/drawing/2014/main" id="{8F3E8F89-CB75-A795-0E09-DADDA49FF9DE}"/>
              </a:ext>
            </a:extLst>
          </p:cNvPr>
          <p:cNvSpPr/>
          <p:nvPr/>
        </p:nvSpPr>
        <p:spPr>
          <a:xfrm>
            <a:off x="514694" y="3912006"/>
            <a:ext cx="2399434" cy="31212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624198" y="3935593"/>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GB" altLang="en-US" sz="1700">
                <a:solidFill>
                  <a:srgbClr val="000000"/>
                </a:solidFill>
                <a:latin typeface="SVN-Gilroy" panose="00000500000000000000" pitchFamily="50" charset="0"/>
              </a:rPr>
              <a:t>(A) Company finances</a:t>
            </a:r>
          </a:p>
          <a:p>
            <a:pPr lvl="0">
              <a:defRPr/>
            </a:pPr>
            <a:r>
              <a:rPr lang="en-GB" altLang="en-US" sz="1700">
                <a:solidFill>
                  <a:srgbClr val="000000"/>
                </a:solidFill>
                <a:latin typeface="SVN-Gilroy" panose="00000500000000000000" pitchFamily="50" charset="0"/>
              </a:rPr>
              <a:t>(B) Human resources</a:t>
            </a:r>
          </a:p>
          <a:p>
            <a:pPr lvl="0">
              <a:defRPr/>
            </a:pPr>
            <a:r>
              <a:rPr lang="en-GB" altLang="en-US" sz="1700">
                <a:solidFill>
                  <a:srgbClr val="000000"/>
                </a:solidFill>
                <a:latin typeface="SVN-Gilroy" panose="00000500000000000000" pitchFamily="50" charset="0"/>
              </a:rPr>
              <a:t>(C) Advertising</a:t>
            </a:r>
          </a:p>
          <a:p>
            <a:pPr lvl="0">
              <a:defRPr/>
            </a:pPr>
            <a:r>
              <a:rPr lang="en-GB" altLang="en-US" sz="1700">
                <a:solidFill>
                  <a:srgbClr val="000000"/>
                </a:solidFill>
                <a:latin typeface="SVN-Gilroy" panose="00000500000000000000" pitchFamily="50" charset="0"/>
              </a:rPr>
              <a:t>(D) Competitors</a:t>
            </a:r>
            <a:endParaRPr lang="en-GB" altLang="en-US" sz="1700" dirty="0">
              <a:solidFill>
                <a:srgbClr val="000000"/>
              </a:solidFill>
              <a:latin typeface="SVN-Gilroy" panose="00000500000000000000" pitchFamily="50" charset="0"/>
            </a:endParaRPr>
          </a:p>
        </p:txBody>
      </p:sp>
      <p:sp>
        <p:nvSpPr>
          <p:cNvPr id="30" name="Rounded Rectangle 29">
            <a:extLst>
              <a:ext uri="{FF2B5EF4-FFF2-40B4-BE49-F238E27FC236}">
                <a16:creationId xmlns:a16="http://schemas.microsoft.com/office/drawing/2014/main" id="{852CC81C-BAB8-ACC0-A19F-8F9D36028464}"/>
              </a:ext>
            </a:extLst>
          </p:cNvPr>
          <p:cNvSpPr/>
          <p:nvPr/>
        </p:nvSpPr>
        <p:spPr>
          <a:xfrm>
            <a:off x="508340" y="5900511"/>
            <a:ext cx="1342255" cy="31212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624198" y="5663079"/>
            <a:ext cx="3985182" cy="103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vi-VN" altLang="en-US" sz="1700">
                <a:solidFill>
                  <a:srgbClr val="000000"/>
                </a:solidFill>
                <a:latin typeface="SVN-Gilroy" panose="00000500000000000000" pitchFamily="50" charset="0"/>
              </a:rPr>
              <a:t>(A) Travel</a:t>
            </a:r>
          </a:p>
          <a:p>
            <a:pPr lvl="0">
              <a:defRPr/>
            </a:pPr>
            <a:r>
              <a:rPr lang="vi-VN" altLang="en-US" sz="1700">
                <a:solidFill>
                  <a:srgbClr val="000000"/>
                </a:solidFill>
                <a:latin typeface="SVN-Gilroy" panose="00000500000000000000" pitchFamily="50" charset="0"/>
              </a:rPr>
              <a:t>(B) Hobbies</a:t>
            </a:r>
          </a:p>
          <a:p>
            <a:pPr lvl="0">
              <a:defRPr/>
            </a:pPr>
            <a:r>
              <a:rPr lang="vi-VN" altLang="en-US" sz="1700">
                <a:solidFill>
                  <a:srgbClr val="000000"/>
                </a:solidFill>
                <a:latin typeface="SVN-Gilroy" panose="00000500000000000000" pitchFamily="50" charset="0"/>
              </a:rPr>
              <a:t>(C) Art</a:t>
            </a:r>
          </a:p>
          <a:p>
            <a:pPr lvl="0">
              <a:defRPr/>
            </a:pPr>
            <a:r>
              <a:rPr lang="vi-VN" altLang="en-US" sz="1700">
                <a:solidFill>
                  <a:srgbClr val="000000"/>
                </a:solidFill>
                <a:latin typeface="SVN-Gilroy" panose="00000500000000000000" pitchFamily="50" charset="0"/>
              </a:rPr>
              <a:t>(D) Fiction</a:t>
            </a:r>
            <a:endParaRPr lang="vi-VN" altLang="en-US" sz="1700" dirty="0">
              <a:solidFill>
                <a:srgbClr val="000000"/>
              </a:solidFill>
              <a:latin typeface="SVN-Gilroy" panose="00000500000000000000" pitchFamily="50" charset="0"/>
            </a:endParaRPr>
          </a:p>
        </p:txBody>
      </p:sp>
      <p:sp>
        <p:nvSpPr>
          <p:cNvPr id="43" name="Rounded Rectangle 42">
            <a:extLst>
              <a:ext uri="{FF2B5EF4-FFF2-40B4-BE49-F238E27FC236}">
                <a16:creationId xmlns:a16="http://schemas.microsoft.com/office/drawing/2014/main" id="{46FD9AD7-BC7C-8371-3305-DE79FC979D95}"/>
              </a:ext>
            </a:extLst>
          </p:cNvPr>
          <p:cNvSpPr/>
          <p:nvPr/>
        </p:nvSpPr>
        <p:spPr>
          <a:xfrm>
            <a:off x="6327231" y="1388732"/>
            <a:ext cx="5531671" cy="33397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4" name="Rounded Rectangle 43">
            <a:extLst>
              <a:ext uri="{FF2B5EF4-FFF2-40B4-BE49-F238E27FC236}">
                <a16:creationId xmlns:a16="http://schemas.microsoft.com/office/drawing/2014/main" id="{4C991506-0885-3E12-212F-C8DC68F08557}"/>
              </a:ext>
            </a:extLst>
          </p:cNvPr>
          <p:cNvSpPr/>
          <p:nvPr/>
        </p:nvSpPr>
        <p:spPr>
          <a:xfrm>
            <a:off x="7967027" y="2151029"/>
            <a:ext cx="2187625" cy="33396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5" name="Rounded Rectangle 44">
            <a:extLst>
              <a:ext uri="{FF2B5EF4-FFF2-40B4-BE49-F238E27FC236}">
                <a16:creationId xmlns:a16="http://schemas.microsoft.com/office/drawing/2014/main" id="{E3918FAA-CFCE-ABCA-B54E-45C440774967}"/>
              </a:ext>
            </a:extLst>
          </p:cNvPr>
          <p:cNvSpPr/>
          <p:nvPr/>
        </p:nvSpPr>
        <p:spPr>
          <a:xfrm>
            <a:off x="7767263" y="3669823"/>
            <a:ext cx="4061567" cy="33383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582893" y="1362992"/>
            <a:ext cx="6166506" cy="515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gn="just">
              <a:lnSpc>
                <a:spcPct val="125000"/>
              </a:lnSpc>
              <a:defRPr/>
            </a:pPr>
            <a:r>
              <a:rPr lang="en-GB" altLang="en-US" sz="2000">
                <a:solidFill>
                  <a:prstClr val="black"/>
                </a:solidFill>
                <a:latin typeface="SVN-Gilroy" panose="00000500000000000000" pitchFamily="50" charset="0"/>
              </a:rPr>
              <a:t>W-Br: Last week I went to the yearly .................. for Kierson Bookstore ..................... The good news coming out of that meeting concerns .................. . Each store in the chain will have an increased .................. next year to ................ ................ ............... one of the sections in their store. After I returned, I took an informal ................ ................ what kind of books customers would like us to carry more of. As you can see from the chart, it's clear which one they .......... ............ ............ And the ................ ................ will need to be ….................. , unfortunately. That inventory has become too expensive to stock.</a:t>
            </a:r>
            <a:endPar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ndParaRP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10298942" y="1330578"/>
            <a:ext cx="1096008" cy="3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retreat </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7665495" y="1722702"/>
            <a:ext cx="1427556" cy="33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managers</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10058277" y="2476301"/>
            <a:ext cx="1204372" cy="34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budget </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6589635" y="2853147"/>
            <a:ext cx="2863647" cy="2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spend on expanding</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8" name="Text Box 54">
            <a:extLst>
              <a:ext uri="{FF2B5EF4-FFF2-40B4-BE49-F238E27FC236}">
                <a16:creationId xmlns:a16="http://schemas.microsoft.com/office/drawing/2014/main" id="{4C9202AC-5C46-A637-AC7D-46E8D363EF98}"/>
              </a:ext>
            </a:extLst>
          </p:cNvPr>
          <p:cNvSpPr txBox="1">
            <a:spLocks noChangeArrowheads="1"/>
          </p:cNvSpPr>
          <p:nvPr/>
        </p:nvSpPr>
        <p:spPr bwMode="auto">
          <a:xfrm>
            <a:off x="5646317" y="3623622"/>
            <a:ext cx="1846292" cy="38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survey about </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25" name="Picture 24" descr="A blue and orange text on a black background&#10;&#10;Description automatically generated">
            <a:extLst>
              <a:ext uri="{FF2B5EF4-FFF2-40B4-BE49-F238E27FC236}">
                <a16:creationId xmlns:a16="http://schemas.microsoft.com/office/drawing/2014/main" id="{949F88E9-0BA7-33BE-73AE-7B69533131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pic>
        <p:nvPicPr>
          <p:cNvPr id="1026" name="Picture 1">
            <a:extLst>
              <a:ext uri="{FF2B5EF4-FFF2-40B4-BE49-F238E27FC236}">
                <a16:creationId xmlns:a16="http://schemas.microsoft.com/office/drawing/2014/main" id="{FF482899-25B2-F78E-6876-ABAACD38FB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707" y="-15272"/>
            <a:ext cx="3161362" cy="1996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0">
            <a:extLst>
              <a:ext uri="{FF2B5EF4-FFF2-40B4-BE49-F238E27FC236}">
                <a16:creationId xmlns:a16="http://schemas.microsoft.com/office/drawing/2014/main" id="{B27110FC-A1F2-017E-AB76-8FDFE0A2E494}"/>
              </a:ext>
            </a:extLst>
          </p:cNvPr>
          <p:cNvSpPr txBox="1">
            <a:spLocks noChangeArrowheads="1"/>
          </p:cNvSpPr>
          <p:nvPr/>
        </p:nvSpPr>
        <p:spPr bwMode="auto">
          <a:xfrm>
            <a:off x="9182345" y="2105724"/>
            <a:ext cx="1427556" cy="33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money</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29" name="Text Box 54">
            <a:extLst>
              <a:ext uri="{FF2B5EF4-FFF2-40B4-BE49-F238E27FC236}">
                <a16:creationId xmlns:a16="http://schemas.microsoft.com/office/drawing/2014/main" id="{ECF369A2-67A9-CFEC-E98C-8F056CC55AE9}"/>
              </a:ext>
            </a:extLst>
          </p:cNvPr>
          <p:cNvSpPr txBox="1">
            <a:spLocks noChangeArrowheads="1"/>
          </p:cNvSpPr>
          <p:nvPr/>
        </p:nvSpPr>
        <p:spPr bwMode="auto">
          <a:xfrm>
            <a:off x="9721510" y="4381750"/>
            <a:ext cx="1846292" cy="38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like the best</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34" name="Text Box 54">
            <a:extLst>
              <a:ext uri="{FF2B5EF4-FFF2-40B4-BE49-F238E27FC236}">
                <a16:creationId xmlns:a16="http://schemas.microsoft.com/office/drawing/2014/main" id="{135E646F-76E8-DDCA-6EC3-AE325AB94B6C}"/>
              </a:ext>
            </a:extLst>
          </p:cNvPr>
          <p:cNvSpPr txBox="1">
            <a:spLocks noChangeArrowheads="1"/>
          </p:cNvSpPr>
          <p:nvPr/>
        </p:nvSpPr>
        <p:spPr bwMode="auto">
          <a:xfrm>
            <a:off x="6771264" y="4771407"/>
            <a:ext cx="1846292" cy="38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art section</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35" name="Text Box 54">
            <a:extLst>
              <a:ext uri="{FF2B5EF4-FFF2-40B4-BE49-F238E27FC236}">
                <a16:creationId xmlns:a16="http://schemas.microsoft.com/office/drawing/2014/main" id="{022B5ABF-4D9B-239E-B754-69DA7527413A}"/>
              </a:ext>
            </a:extLst>
          </p:cNvPr>
          <p:cNvSpPr txBox="1">
            <a:spLocks noChangeArrowheads="1"/>
          </p:cNvSpPr>
          <p:nvPr/>
        </p:nvSpPr>
        <p:spPr bwMode="auto">
          <a:xfrm>
            <a:off x="10446221" y="4761935"/>
            <a:ext cx="1846292" cy="38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reduced</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36" name="Doan 6">
            <a:hlinkClick r:id="" action="ppaction://media"/>
            <a:extLst>
              <a:ext uri="{FF2B5EF4-FFF2-40B4-BE49-F238E27FC236}">
                <a16:creationId xmlns:a16="http://schemas.microsoft.com/office/drawing/2014/main" id="{6E091BEC-7C7C-3B53-686E-30242B60B9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984609" y="73302"/>
            <a:ext cx="508000" cy="508000"/>
          </a:xfrm>
          <a:prstGeom prst="rect">
            <a:avLst/>
          </a:prstGeom>
        </p:spPr>
      </p:pic>
    </p:spTree>
    <p:extLst>
      <p:ext uri="{BB962C8B-B14F-4D97-AF65-F5344CB8AC3E}">
        <p14:creationId xmlns:p14="http://schemas.microsoft.com/office/powerpoint/2010/main" val="1454534564"/>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6" presetClass="entr" presetSubtype="16" fill="hold" nodeType="withEffect">
                                  <p:stCondLst>
                                    <p:cond delay="0"/>
                                  </p:stCondLst>
                                  <p:childTnLst>
                                    <p:set>
                                      <p:cBhvr>
                                        <p:cTn id="9" dur="1000" fill="hold">
                                          <p:stCondLst>
                                            <p:cond delay="0"/>
                                          </p:stCondLst>
                                        </p:cTn>
                                        <p:tgtEl>
                                          <p:spTgt spid="3"/>
                                        </p:tgtEl>
                                        <p:attrNameLst>
                                          <p:attrName>style.visibility</p:attrName>
                                        </p:attrNameLst>
                                      </p:cBhvr>
                                      <p:to>
                                        <p:strVal val="visible"/>
                                      </p:to>
                                    </p:set>
                                    <p:animEffect transition="in" filter="circle(in)">
                                      <p:cBhvr>
                                        <p:cTn id="10" dur="1000"/>
                                        <p:tgtEl>
                                          <p:spTgt spid="3"/>
                                        </p:tgtEl>
                                      </p:cBhvr>
                                    </p:animEffect>
                                  </p:childTnLst>
                                </p:cTn>
                              </p:par>
                            </p:childTnLst>
                          </p:cTn>
                        </p:par>
                        <p:par>
                          <p:cTn id="11" fill="hold" nodeType="afterGroup">
                            <p:stCondLst>
                              <p:cond delay="1000"/>
                            </p:stCondLst>
                            <p:childTnLst>
                              <p:par>
                                <p:cTn id="12" presetID="7" presetClass="entr" presetSubtype="4" fill="hold" nodeType="afterEffect">
                                  <p:stCondLst>
                                    <p:cond delay="0"/>
                                  </p:stCondLst>
                                  <p:childTnLst>
                                    <p:set>
                                      <p:cBhvr>
                                        <p:cTn id="13" dur="750" fill="hold">
                                          <p:stCondLst>
                                            <p:cond delay="0"/>
                                          </p:stCondLst>
                                        </p:cTn>
                                        <p:tgtEl>
                                          <p:spTgt spid="10"/>
                                        </p:tgtEl>
                                        <p:attrNameLst>
                                          <p:attrName>style.visibility</p:attrName>
                                        </p:attrNameLst>
                                      </p:cBhvr>
                                      <p:to>
                                        <p:strVal val="visible"/>
                                      </p:to>
                                    </p:set>
                                    <p:anim calcmode="lin" valueType="num">
                                      <p:cBhvr additive="base">
                                        <p:cTn id="14" dur="750" fill="hold"/>
                                        <p:tgtEl>
                                          <p:spTgt spid="10"/>
                                        </p:tgtEl>
                                        <p:attrNameLst>
                                          <p:attrName>ppt_x</p:attrName>
                                        </p:attrNameLst>
                                      </p:cBhvr>
                                      <p:tavLst>
                                        <p:tav tm="0">
                                          <p:val>
                                            <p:strVal val="#ppt_x"/>
                                          </p:val>
                                        </p:tav>
                                        <p:tav tm="100000">
                                          <p:val>
                                            <p:strVal val="#ppt_x"/>
                                          </p:val>
                                        </p:tav>
                                      </p:tavLst>
                                    </p:anim>
                                    <p:anim calcmode="lin" valueType="num">
                                      <p:cBhvr additive="base">
                                        <p:cTn id="15" dur="750" fill="hold"/>
                                        <p:tgtEl>
                                          <p:spTgt spid="10"/>
                                        </p:tgtEl>
                                        <p:attrNameLst>
                                          <p:attrName>ppt_y</p:attrName>
                                        </p:attrNameLst>
                                      </p:cBhvr>
                                      <p:tavLst>
                                        <p:tav tm="0">
                                          <p:val>
                                            <p:strVal val="1+#ppt_h/2"/>
                                          </p:val>
                                        </p:tav>
                                        <p:tav tm="100000">
                                          <p:val>
                                            <p:strVal val="#ppt_y"/>
                                          </p:val>
                                        </p:tav>
                                      </p:tavLst>
                                    </p:anim>
                                  </p:childTnLst>
                                </p:cTn>
                              </p:par>
                              <p:par>
                                <p:cTn id="16" presetID="7" presetClass="entr" presetSubtype="4" fill="hold" nodeType="withEffect">
                                  <p:stCondLst>
                                    <p:cond delay="0"/>
                                  </p:stCondLst>
                                  <p:childTnLst>
                                    <p:set>
                                      <p:cBhvr>
                                        <p:cTn id="17" dur="750"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7" presetClass="entr" presetSubtype="4" fill="hold" nodeType="withEffect">
                                  <p:stCondLst>
                                    <p:cond delay="0"/>
                                  </p:stCondLst>
                                  <p:childTnLst>
                                    <p:set>
                                      <p:cBhvr>
                                        <p:cTn id="21" dur="750" fill="hold">
                                          <p:stCondLst>
                                            <p:cond delay="0"/>
                                          </p:stCondLst>
                                        </p:cTn>
                                        <p:tgtEl>
                                          <p:spTgt spid="19"/>
                                        </p:tgtEl>
                                        <p:attrNameLst>
                                          <p:attrName>style.visibility</p:attrName>
                                        </p:attrNameLst>
                                      </p:cBhvr>
                                      <p:to>
                                        <p:strVal val="visible"/>
                                      </p:to>
                                    </p:set>
                                    <p:anim calcmode="lin" valueType="num">
                                      <p:cBhvr additive="base">
                                        <p:cTn id="22" dur="750" fill="hold"/>
                                        <p:tgtEl>
                                          <p:spTgt spid="19"/>
                                        </p:tgtEl>
                                        <p:attrNameLst>
                                          <p:attrName>ppt_x</p:attrName>
                                        </p:attrNameLst>
                                      </p:cBhvr>
                                      <p:tavLst>
                                        <p:tav tm="0">
                                          <p:val>
                                            <p:strVal val="#ppt_x"/>
                                          </p:val>
                                        </p:tav>
                                        <p:tav tm="100000">
                                          <p:val>
                                            <p:strVal val="#ppt_x"/>
                                          </p:val>
                                        </p:tav>
                                      </p:tavLst>
                                    </p:anim>
                                    <p:anim calcmode="lin" valueType="num">
                                      <p:cBhvr additive="base">
                                        <p:cTn id="23" dur="750" fill="hold"/>
                                        <p:tgtEl>
                                          <p:spTgt spid="19"/>
                                        </p:tgtEl>
                                        <p:attrNameLst>
                                          <p:attrName>ppt_y</p:attrName>
                                        </p:attrNameLst>
                                      </p:cBhvr>
                                      <p:tavLst>
                                        <p:tav tm="0">
                                          <p:val>
                                            <p:strVal val="1+#ppt_h/2"/>
                                          </p:val>
                                        </p:tav>
                                        <p:tav tm="100000">
                                          <p:val>
                                            <p:strVal val="#ppt_y"/>
                                          </p:val>
                                        </p:tav>
                                      </p:tavLst>
                                    </p:anim>
                                  </p:childTnLst>
                                </p:cTn>
                              </p:par>
                              <p:par>
                                <p:cTn id="24" presetID="7" presetClass="entr" presetSubtype="4" fill="hold" nodeType="withEffect">
                                  <p:stCondLst>
                                    <p:cond delay="0"/>
                                  </p:stCondLst>
                                  <p:childTnLst>
                                    <p:set>
                                      <p:cBhvr>
                                        <p:cTn id="25" dur="750" fill="hold">
                                          <p:stCondLst>
                                            <p:cond delay="0"/>
                                          </p:stCondLst>
                                        </p:cTn>
                                        <p:tgtEl>
                                          <p:spTgt spid="15"/>
                                        </p:tgtEl>
                                        <p:attrNameLst>
                                          <p:attrName>style.visibility</p:attrName>
                                        </p:attrNameLst>
                                      </p:cBhvr>
                                      <p:to>
                                        <p:strVal val="visible"/>
                                      </p:to>
                                    </p:set>
                                    <p:anim calcmode="lin" valueType="num">
                                      <p:cBhvr additive="base">
                                        <p:cTn id="26" dur="750" fill="hold"/>
                                        <p:tgtEl>
                                          <p:spTgt spid="15"/>
                                        </p:tgtEl>
                                        <p:attrNameLst>
                                          <p:attrName>ppt_x</p:attrName>
                                        </p:attrNameLst>
                                      </p:cBhvr>
                                      <p:tavLst>
                                        <p:tav tm="0">
                                          <p:val>
                                            <p:strVal val="#ppt_x"/>
                                          </p:val>
                                        </p:tav>
                                        <p:tav tm="100000">
                                          <p:val>
                                            <p:strVal val="#ppt_x"/>
                                          </p:val>
                                        </p:tav>
                                      </p:tavLst>
                                    </p:anim>
                                    <p:anim calcmode="lin" valueType="num">
                                      <p:cBhvr additive="base">
                                        <p:cTn id="27" dur="750" fill="hold"/>
                                        <p:tgtEl>
                                          <p:spTgt spid="15"/>
                                        </p:tgtEl>
                                        <p:attrNameLst>
                                          <p:attrName>ppt_y</p:attrName>
                                        </p:attrNameLst>
                                      </p:cBhvr>
                                      <p:tavLst>
                                        <p:tav tm="0">
                                          <p:val>
                                            <p:strVal val="1+#ppt_h/2"/>
                                          </p:val>
                                        </p:tav>
                                        <p:tav tm="100000">
                                          <p:val>
                                            <p:strVal val="#ppt_y"/>
                                          </p:val>
                                        </p:tav>
                                      </p:tavLst>
                                    </p:anim>
                                  </p:childTnLst>
                                </p:cTn>
                              </p:par>
                              <p:par>
                                <p:cTn id="28" presetID="7" presetClass="entr" presetSubtype="4" fill="hold" nodeType="withEffect">
                                  <p:stCondLst>
                                    <p:cond delay="0"/>
                                  </p:stCondLst>
                                  <p:childTnLst>
                                    <p:set>
                                      <p:cBhvr>
                                        <p:cTn id="29" dur="750"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7" presetClass="entr" presetSubtype="4" fill="hold" nodeType="withEffect">
                                  <p:stCondLst>
                                    <p:cond delay="0"/>
                                  </p:stCondLst>
                                  <p:childTnLst>
                                    <p:set>
                                      <p:cBhvr>
                                        <p:cTn id="33" dur="750" fill="hold">
                                          <p:stCondLst>
                                            <p:cond delay="0"/>
                                          </p:stCondLst>
                                        </p:cTn>
                                        <p:tgtEl>
                                          <p:spTgt spid="24"/>
                                        </p:tgtEl>
                                        <p:attrNameLst>
                                          <p:attrName>style.visibility</p:attrName>
                                        </p:attrNameLst>
                                      </p:cBhvr>
                                      <p:to>
                                        <p:strVal val="visible"/>
                                      </p:to>
                                    </p:set>
                                    <p:anim calcmode="lin" valueType="num">
                                      <p:cBhvr additive="base">
                                        <p:cTn id="34" dur="750" fill="hold"/>
                                        <p:tgtEl>
                                          <p:spTgt spid="24"/>
                                        </p:tgtEl>
                                        <p:attrNameLst>
                                          <p:attrName>ppt_x</p:attrName>
                                        </p:attrNameLst>
                                      </p:cBhvr>
                                      <p:tavLst>
                                        <p:tav tm="0">
                                          <p:val>
                                            <p:strVal val="#ppt_x"/>
                                          </p:val>
                                        </p:tav>
                                        <p:tav tm="100000">
                                          <p:val>
                                            <p:strVal val="#ppt_x"/>
                                          </p:val>
                                        </p:tav>
                                      </p:tavLst>
                                    </p:anim>
                                    <p:anim calcmode="lin" valueType="num">
                                      <p:cBhvr additive="base">
                                        <p:cTn id="35" dur="750" fill="hold"/>
                                        <p:tgtEl>
                                          <p:spTgt spid="24"/>
                                        </p:tgtEl>
                                        <p:attrNameLst>
                                          <p:attrName>ppt_y</p:attrName>
                                        </p:attrNameLst>
                                      </p:cBhvr>
                                      <p:tavLst>
                                        <p:tav tm="0">
                                          <p:val>
                                            <p:strVal val="1+#ppt_h/2"/>
                                          </p:val>
                                        </p:tav>
                                        <p:tav tm="100000">
                                          <p:val>
                                            <p:strVal val="#ppt_y"/>
                                          </p:val>
                                        </p:tav>
                                      </p:tavLst>
                                    </p:anim>
                                  </p:childTnLst>
                                </p:cTn>
                              </p:par>
                              <p:par>
                                <p:cTn id="36" presetID="7" presetClass="entr" presetSubtype="4" fill="hold" nodeType="withEffect">
                                  <p:stCondLst>
                                    <p:cond delay="0"/>
                                  </p:stCondLst>
                                  <p:childTnLst>
                                    <p:set>
                                      <p:cBhvr>
                                        <p:cTn id="37" dur="750" fill="hold">
                                          <p:stCondLst>
                                            <p:cond delay="0"/>
                                          </p:stCondLst>
                                        </p:cTn>
                                        <p:tgtEl>
                                          <p:spTgt spid="20"/>
                                        </p:tgtEl>
                                        <p:attrNameLst>
                                          <p:attrName>style.visibility</p:attrName>
                                        </p:attrNameLst>
                                      </p:cBhvr>
                                      <p:to>
                                        <p:strVal val="visible"/>
                                      </p:to>
                                    </p:set>
                                    <p:anim calcmode="lin" valueType="num">
                                      <p:cBhvr additive="base">
                                        <p:cTn id="38" dur="750" fill="hold"/>
                                        <p:tgtEl>
                                          <p:spTgt spid="20"/>
                                        </p:tgtEl>
                                        <p:attrNameLst>
                                          <p:attrName>ppt_x</p:attrName>
                                        </p:attrNameLst>
                                      </p:cBhvr>
                                      <p:tavLst>
                                        <p:tav tm="0">
                                          <p:val>
                                            <p:strVal val="#ppt_x"/>
                                          </p:val>
                                        </p:tav>
                                        <p:tav tm="100000">
                                          <p:val>
                                            <p:strVal val="#ppt_x"/>
                                          </p:val>
                                        </p:tav>
                                      </p:tavLst>
                                    </p:anim>
                                    <p:anim calcmode="lin" valueType="num">
                                      <p:cBhvr additive="base">
                                        <p:cTn id="39" dur="750" fill="hold"/>
                                        <p:tgtEl>
                                          <p:spTgt spid="20"/>
                                        </p:tgtEl>
                                        <p:attrNameLst>
                                          <p:attrName>ppt_y</p:attrName>
                                        </p:attrNameLst>
                                      </p:cBhvr>
                                      <p:tavLst>
                                        <p:tav tm="0">
                                          <p:val>
                                            <p:strVal val="1+#ppt_h/2"/>
                                          </p:val>
                                        </p:tav>
                                        <p:tav tm="100000">
                                          <p:val>
                                            <p:strVal val="#ppt_y"/>
                                          </p:val>
                                        </p:tav>
                                      </p:tavLst>
                                    </p:anim>
                                  </p:childTnLst>
                                </p:cTn>
                              </p:par>
                              <p:par>
                                <p:cTn id="40" presetID="7" presetClass="entr" presetSubtype="4" fill="hold" nodeType="withEffect">
                                  <p:stCondLst>
                                    <p:cond delay="0"/>
                                  </p:stCondLst>
                                  <p:childTnLst>
                                    <p:set>
                                      <p:cBhvr>
                                        <p:cTn id="41" dur="750"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ppt_x"/>
                                          </p:val>
                                        </p:tav>
                                        <p:tav tm="100000">
                                          <p:val>
                                            <p:strVal val="#ppt_x"/>
                                          </p:val>
                                        </p:tav>
                                      </p:tavLst>
                                    </p:anim>
                                    <p:anim calcmode="lin" valueType="num">
                                      <p:cBhvr additive="base">
                                        <p:cTn id="43" dur="750" fill="hold"/>
                                        <p:tgtEl>
                                          <p:spTgt spid="28"/>
                                        </p:tgtEl>
                                        <p:attrNameLst>
                                          <p:attrName>ppt_y</p:attrName>
                                        </p:attrNameLst>
                                      </p:cBhvr>
                                      <p:tavLst>
                                        <p:tav tm="0">
                                          <p:val>
                                            <p:strVal val="1+#ppt_h/2"/>
                                          </p:val>
                                        </p:tav>
                                        <p:tav tm="100000">
                                          <p:val>
                                            <p:strVal val="#ppt_y"/>
                                          </p:val>
                                        </p:tav>
                                      </p:tavLst>
                                    </p:anim>
                                  </p:childTnLst>
                                </p:cTn>
                              </p:par>
                              <p:par>
                                <p:cTn id="44" presetID="7" presetClass="entr" presetSubtype="4" fill="hold" nodeType="withEffect">
                                  <p:stCondLst>
                                    <p:cond delay="0"/>
                                  </p:stCondLst>
                                  <p:childTnLst>
                                    <p:set>
                                      <p:cBhvr>
                                        <p:cTn id="45" dur="750" fill="hold">
                                          <p:stCondLst>
                                            <p:cond delay="0"/>
                                          </p:stCondLst>
                                        </p:cTn>
                                        <p:tgtEl>
                                          <p:spTgt spid="31"/>
                                        </p:tgtEl>
                                        <p:attrNameLst>
                                          <p:attrName>style.visibility</p:attrName>
                                        </p:attrNameLst>
                                      </p:cBhvr>
                                      <p:to>
                                        <p:strVal val="visible"/>
                                      </p:to>
                                    </p:set>
                                    <p:anim calcmode="lin" valueType="num">
                                      <p:cBhvr additive="base">
                                        <p:cTn id="46" dur="750" fill="hold"/>
                                        <p:tgtEl>
                                          <p:spTgt spid="31"/>
                                        </p:tgtEl>
                                        <p:attrNameLst>
                                          <p:attrName>ppt_x</p:attrName>
                                        </p:attrNameLst>
                                      </p:cBhvr>
                                      <p:tavLst>
                                        <p:tav tm="0">
                                          <p:val>
                                            <p:strVal val="#ppt_x"/>
                                          </p:val>
                                        </p:tav>
                                        <p:tav tm="100000">
                                          <p:val>
                                            <p:strVal val="#ppt_x"/>
                                          </p:val>
                                        </p:tav>
                                      </p:tavLst>
                                    </p:anim>
                                    <p:anim calcmode="lin" valueType="num">
                                      <p:cBhvr additive="base">
                                        <p:cTn id="47" dur="750" fill="hold"/>
                                        <p:tgtEl>
                                          <p:spTgt spid="31"/>
                                        </p:tgtEl>
                                        <p:attrNameLst>
                                          <p:attrName>ppt_y</p:attrName>
                                        </p:attrNameLst>
                                      </p:cBhvr>
                                      <p:tavLst>
                                        <p:tav tm="0">
                                          <p:val>
                                            <p:strVal val="1+#ppt_h/2"/>
                                          </p:val>
                                        </p:tav>
                                        <p:tav tm="100000">
                                          <p:val>
                                            <p:strVal val="#ppt_y"/>
                                          </p:val>
                                        </p:tav>
                                      </p:tavLst>
                                    </p:anim>
                                  </p:childTnLst>
                                </p:cTn>
                              </p:par>
                            </p:childTnLst>
                          </p:cTn>
                        </p:par>
                        <p:par>
                          <p:cTn id="48" fill="hold" nodeType="afterGroup">
                            <p:stCondLst>
                              <p:cond delay="1750"/>
                            </p:stCondLst>
                            <p:childTnLst>
                              <p:par>
                                <p:cTn id="49" presetID="7" presetClass="entr" presetSubtype="4" fill="hold" nodeType="afterEffect">
                                  <p:stCondLst>
                                    <p:cond delay="0"/>
                                  </p:stCondLst>
                                  <p:childTnLst>
                                    <p:set>
                                      <p:cBhvr>
                                        <p:cTn id="50" dur="750" fill="hold">
                                          <p:stCondLst>
                                            <p:cond delay="0"/>
                                          </p:stCondLst>
                                        </p:cTn>
                                        <p:tgtEl>
                                          <p:spTgt spid="47"/>
                                        </p:tgtEl>
                                        <p:attrNameLst>
                                          <p:attrName>style.visibility</p:attrName>
                                        </p:attrNameLst>
                                      </p:cBhvr>
                                      <p:to>
                                        <p:strVal val="visible"/>
                                      </p:to>
                                    </p:set>
                                    <p:anim calcmode="lin" valueType="num">
                                      <p:cBhvr additive="base">
                                        <p:cTn id="51" dur="750" fill="hold"/>
                                        <p:tgtEl>
                                          <p:spTgt spid="47"/>
                                        </p:tgtEl>
                                        <p:attrNameLst>
                                          <p:attrName>ppt_x</p:attrName>
                                        </p:attrNameLst>
                                      </p:cBhvr>
                                      <p:tavLst>
                                        <p:tav tm="0">
                                          <p:val>
                                            <p:strVal val="#ppt_x"/>
                                          </p:val>
                                        </p:tav>
                                        <p:tav tm="100000">
                                          <p:val>
                                            <p:strVal val="#ppt_x"/>
                                          </p:val>
                                        </p:tav>
                                      </p:tavLst>
                                    </p:anim>
                                    <p:anim calcmode="lin" valueType="num">
                                      <p:cBhvr additive="base">
                                        <p:cTn id="52" dur="750" fill="hold"/>
                                        <p:tgtEl>
                                          <p:spTgt spid="47"/>
                                        </p:tgtEl>
                                        <p:attrNameLst>
                                          <p:attrName>ppt_y</p:attrName>
                                        </p:attrNameLst>
                                      </p:cBhvr>
                                      <p:tavLst>
                                        <p:tav tm="0">
                                          <p:val>
                                            <p:strVal val="1+#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1026"/>
                                        </p:tgtEl>
                                        <p:attrNameLst>
                                          <p:attrName>style.visibility</p:attrName>
                                        </p:attrNameLst>
                                      </p:cBhvr>
                                      <p:to>
                                        <p:strVal val="visible"/>
                                      </p:to>
                                    </p:set>
                                    <p:anim calcmode="lin" valueType="num">
                                      <p:cBhvr additive="base">
                                        <p:cTn id="55" dur="500" fill="hold"/>
                                        <p:tgtEl>
                                          <p:spTgt spid="1026"/>
                                        </p:tgtEl>
                                        <p:attrNameLst>
                                          <p:attrName>ppt_x</p:attrName>
                                        </p:attrNameLst>
                                      </p:cBhvr>
                                      <p:tavLst>
                                        <p:tav tm="0">
                                          <p:val>
                                            <p:strVal val="#ppt_x"/>
                                          </p:val>
                                        </p:tav>
                                        <p:tav tm="100000">
                                          <p:val>
                                            <p:strVal val="#ppt_x"/>
                                          </p:val>
                                        </p:tav>
                                      </p:tavLst>
                                    </p:anim>
                                    <p:anim calcmode="lin" valueType="num">
                                      <p:cBhvr additive="base">
                                        <p:cTn id="56"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500" fill="hold"/>
                                        <p:tgtEl>
                                          <p:spTgt spid="51"/>
                                        </p:tgtEl>
                                        <p:attrNameLst>
                                          <p:attrName>ppt_x</p:attrName>
                                        </p:attrNameLst>
                                      </p:cBhvr>
                                      <p:tavLst>
                                        <p:tav tm="0">
                                          <p:val>
                                            <p:strVal val="#ppt_x"/>
                                          </p:val>
                                        </p:tav>
                                        <p:tav tm="100000">
                                          <p:val>
                                            <p:strVal val="#ppt_x"/>
                                          </p:val>
                                        </p:tav>
                                      </p:tavLst>
                                    </p:anim>
                                    <p:anim calcmode="lin" valueType="num">
                                      <p:cBhvr additive="base">
                                        <p:cTn id="6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nodeType="clickEffect">
                                  <p:stCondLst>
                                    <p:cond delay="0"/>
                                  </p:stCondLst>
                                  <p:childTnLst>
                                    <p:set>
                                      <p:cBhvr>
                                        <p:cTn id="72" dur="750" fill="hold">
                                          <p:stCondLst>
                                            <p:cond delay="0"/>
                                          </p:stCondLst>
                                        </p:cTn>
                                        <p:tgtEl>
                                          <p:spTgt spid="18"/>
                                        </p:tgtEl>
                                        <p:attrNameLst>
                                          <p:attrName>style.visibility</p:attrName>
                                        </p:attrNameLst>
                                      </p:cBhvr>
                                      <p:to>
                                        <p:strVal val="visible"/>
                                      </p:to>
                                    </p:set>
                                    <p:animEffect transition="in" filter="circle(in)">
                                      <p:cBhvr>
                                        <p:cTn id="73" dur="75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nodeType="clickEffect">
                                  <p:stCondLst>
                                    <p:cond delay="0"/>
                                  </p:stCondLst>
                                  <p:childTnLst>
                                    <p:set>
                                      <p:cBhvr>
                                        <p:cTn id="77" dur="750" fill="hold">
                                          <p:stCondLst>
                                            <p:cond delay="0"/>
                                          </p:stCondLst>
                                        </p:cTn>
                                        <p:tgtEl>
                                          <p:spTgt spid="43"/>
                                        </p:tgtEl>
                                        <p:attrNameLst>
                                          <p:attrName>style.visibility</p:attrName>
                                        </p:attrNameLst>
                                      </p:cBhvr>
                                      <p:to>
                                        <p:strVal val="visible"/>
                                      </p:to>
                                    </p:set>
                                    <p:animEffect transition="in" filter="circle(in)">
                                      <p:cBhvr>
                                        <p:cTn id="78" dur="750"/>
                                        <p:tgtEl>
                                          <p:spTgt spid="43"/>
                                        </p:tgtEl>
                                      </p:cBhvr>
                                    </p:animEffect>
                                  </p:childTnLst>
                                </p:cTn>
                              </p:par>
                              <p:par>
                                <p:cTn id="79" presetID="6" presetClass="entr" presetSubtype="16" fill="hold" nodeType="withEffect">
                                  <p:stCondLst>
                                    <p:cond delay="0"/>
                                  </p:stCondLst>
                                  <p:childTnLst>
                                    <p:set>
                                      <p:cBhvr>
                                        <p:cTn id="80" dur="750" fill="hold">
                                          <p:stCondLst>
                                            <p:cond delay="0"/>
                                          </p:stCondLst>
                                        </p:cTn>
                                        <p:tgtEl>
                                          <p:spTgt spid="26"/>
                                        </p:tgtEl>
                                        <p:attrNameLst>
                                          <p:attrName>style.visibility</p:attrName>
                                        </p:attrNameLst>
                                      </p:cBhvr>
                                      <p:to>
                                        <p:strVal val="visible"/>
                                      </p:to>
                                    </p:set>
                                    <p:animEffect transition="in" filter="circle(in)">
                                      <p:cBhvr>
                                        <p:cTn id="81" dur="75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additive="base">
                                        <p:cTn id="86" dur="500" fill="hold"/>
                                        <p:tgtEl>
                                          <p:spTgt spid="14"/>
                                        </p:tgtEl>
                                        <p:attrNameLst>
                                          <p:attrName>ppt_x</p:attrName>
                                        </p:attrNameLst>
                                      </p:cBhvr>
                                      <p:tavLst>
                                        <p:tav tm="0">
                                          <p:val>
                                            <p:strVal val="#ppt_x"/>
                                          </p:val>
                                        </p:tav>
                                        <p:tav tm="100000">
                                          <p:val>
                                            <p:strVal val="#ppt_x"/>
                                          </p:val>
                                        </p:tav>
                                      </p:tavLst>
                                    </p:anim>
                                    <p:anim calcmode="lin" valueType="num">
                                      <p:cBhvr additive="base">
                                        <p:cTn id="8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 calcmode="lin" valueType="num">
                                      <p:cBhvr additive="base">
                                        <p:cTn id="92" dur="500" fill="hold"/>
                                        <p:tgtEl>
                                          <p:spTgt spid="53"/>
                                        </p:tgtEl>
                                        <p:attrNameLst>
                                          <p:attrName>ppt_x</p:attrName>
                                        </p:attrNameLst>
                                      </p:cBhvr>
                                      <p:tavLst>
                                        <p:tav tm="0">
                                          <p:val>
                                            <p:strVal val="#ppt_x"/>
                                          </p:val>
                                        </p:tav>
                                        <p:tav tm="100000">
                                          <p:val>
                                            <p:strVal val="#ppt_x"/>
                                          </p:val>
                                        </p:tav>
                                      </p:tavLst>
                                    </p:anim>
                                    <p:anim calcmode="lin" valueType="num">
                                      <p:cBhvr additive="base">
                                        <p:cTn id="9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ppt_x"/>
                                          </p:val>
                                        </p:tav>
                                        <p:tav tm="100000">
                                          <p:val>
                                            <p:strVal val="#ppt_x"/>
                                          </p:val>
                                        </p:tav>
                                      </p:tavLst>
                                    </p:anim>
                                    <p:anim calcmode="lin" valueType="num">
                                      <p:cBhvr additive="base">
                                        <p:cTn id="9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nodeType="clickEffect">
                                  <p:stCondLst>
                                    <p:cond delay="0"/>
                                  </p:stCondLst>
                                  <p:childTnLst>
                                    <p:set>
                                      <p:cBhvr>
                                        <p:cTn id="103" dur="750" fill="hold">
                                          <p:stCondLst>
                                            <p:cond delay="0"/>
                                          </p:stCondLst>
                                        </p:cTn>
                                        <p:tgtEl>
                                          <p:spTgt spid="23"/>
                                        </p:tgtEl>
                                        <p:attrNameLst>
                                          <p:attrName>style.visibility</p:attrName>
                                        </p:attrNameLst>
                                      </p:cBhvr>
                                      <p:to>
                                        <p:strVal val="visible"/>
                                      </p:to>
                                    </p:set>
                                    <p:animEffect transition="in" filter="circle(in)">
                                      <p:cBhvr>
                                        <p:cTn id="104" dur="750"/>
                                        <p:tgtEl>
                                          <p:spTgt spid="23"/>
                                        </p:tgtEl>
                                      </p:cBhvr>
                                    </p:animEffect>
                                  </p:childTnLst>
                                </p:cTn>
                              </p:par>
                            </p:childTnLst>
                          </p:cTn>
                        </p:par>
                      </p:childTnLst>
                    </p:cTn>
                  </p:par>
                  <p:par>
                    <p:cTn id="105" fill="hold">
                      <p:stCondLst>
                        <p:cond delay="indefinite"/>
                      </p:stCondLst>
                      <p:childTnLst>
                        <p:par>
                          <p:cTn id="106" fill="hold">
                            <p:stCondLst>
                              <p:cond delay="0"/>
                            </p:stCondLst>
                            <p:childTnLst>
                              <p:par>
                                <p:cTn id="107" presetID="6" presetClass="entr" presetSubtype="16" fill="hold" nodeType="clickEffect">
                                  <p:stCondLst>
                                    <p:cond delay="0"/>
                                  </p:stCondLst>
                                  <p:childTnLst>
                                    <p:set>
                                      <p:cBhvr>
                                        <p:cTn id="108" dur="750" fill="hold">
                                          <p:stCondLst>
                                            <p:cond delay="0"/>
                                          </p:stCondLst>
                                        </p:cTn>
                                        <p:tgtEl>
                                          <p:spTgt spid="44"/>
                                        </p:tgtEl>
                                        <p:attrNameLst>
                                          <p:attrName>style.visibility</p:attrName>
                                        </p:attrNameLst>
                                      </p:cBhvr>
                                      <p:to>
                                        <p:strVal val="visible"/>
                                      </p:to>
                                    </p:set>
                                    <p:animEffect transition="in" filter="circle(in)">
                                      <p:cBhvr>
                                        <p:cTn id="109" dur="750"/>
                                        <p:tgtEl>
                                          <p:spTgt spid="44"/>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8"/>
                                        </p:tgtEl>
                                        <p:attrNameLst>
                                          <p:attrName>style.visibility</p:attrName>
                                        </p:attrNameLst>
                                      </p:cBhvr>
                                      <p:to>
                                        <p:strVal val="visible"/>
                                      </p:to>
                                    </p:set>
                                    <p:anim calcmode="lin" valueType="num">
                                      <p:cBhvr additive="base">
                                        <p:cTn id="114" dur="500" fill="hold"/>
                                        <p:tgtEl>
                                          <p:spTgt spid="8"/>
                                        </p:tgtEl>
                                        <p:attrNameLst>
                                          <p:attrName>ppt_x</p:attrName>
                                        </p:attrNameLst>
                                      </p:cBhvr>
                                      <p:tavLst>
                                        <p:tav tm="0">
                                          <p:val>
                                            <p:strVal val="#ppt_x"/>
                                          </p:val>
                                        </p:tav>
                                        <p:tav tm="100000">
                                          <p:val>
                                            <p:strVal val="#ppt_x"/>
                                          </p:val>
                                        </p:tav>
                                      </p:tavLst>
                                    </p:anim>
                                    <p:anim calcmode="lin" valueType="num">
                                      <p:cBhvr additive="base">
                                        <p:cTn id="1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29"/>
                                        </p:tgtEl>
                                        <p:attrNameLst>
                                          <p:attrName>style.visibility</p:attrName>
                                        </p:attrNameLst>
                                      </p:cBhvr>
                                      <p:to>
                                        <p:strVal val="visible"/>
                                      </p:to>
                                    </p:set>
                                    <p:anim calcmode="lin" valueType="num">
                                      <p:cBhvr additive="base">
                                        <p:cTn id="120" dur="500" fill="hold"/>
                                        <p:tgtEl>
                                          <p:spTgt spid="29"/>
                                        </p:tgtEl>
                                        <p:attrNameLst>
                                          <p:attrName>ppt_x</p:attrName>
                                        </p:attrNameLst>
                                      </p:cBhvr>
                                      <p:tavLst>
                                        <p:tav tm="0">
                                          <p:val>
                                            <p:strVal val="#ppt_x"/>
                                          </p:val>
                                        </p:tav>
                                        <p:tav tm="100000">
                                          <p:val>
                                            <p:strVal val="#ppt_x"/>
                                          </p:val>
                                        </p:tav>
                                      </p:tavLst>
                                    </p:anim>
                                    <p:anim calcmode="lin" valueType="num">
                                      <p:cBhvr additive="base">
                                        <p:cTn id="12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6" presetClass="entr" presetSubtype="16" fill="hold" nodeType="clickEffect">
                                  <p:stCondLst>
                                    <p:cond delay="0"/>
                                  </p:stCondLst>
                                  <p:childTnLst>
                                    <p:set>
                                      <p:cBhvr>
                                        <p:cTn id="125" dur="750" fill="hold">
                                          <p:stCondLst>
                                            <p:cond delay="0"/>
                                          </p:stCondLst>
                                        </p:cTn>
                                        <p:tgtEl>
                                          <p:spTgt spid="30"/>
                                        </p:tgtEl>
                                        <p:attrNameLst>
                                          <p:attrName>style.visibility</p:attrName>
                                        </p:attrNameLst>
                                      </p:cBhvr>
                                      <p:to>
                                        <p:strVal val="visible"/>
                                      </p:to>
                                    </p:set>
                                    <p:animEffect transition="in" filter="circle(in)">
                                      <p:cBhvr>
                                        <p:cTn id="126" dur="750"/>
                                        <p:tgtEl>
                                          <p:spTgt spid="30"/>
                                        </p:tgtEl>
                                      </p:cBhvr>
                                    </p:animEffect>
                                  </p:childTnLst>
                                </p:cTn>
                              </p:par>
                            </p:childTnLst>
                          </p:cTn>
                        </p:par>
                      </p:childTnLst>
                    </p:cTn>
                  </p:par>
                  <p:par>
                    <p:cTn id="127" fill="hold">
                      <p:stCondLst>
                        <p:cond delay="indefinite"/>
                      </p:stCondLst>
                      <p:childTnLst>
                        <p:par>
                          <p:cTn id="128" fill="hold">
                            <p:stCondLst>
                              <p:cond delay="0"/>
                            </p:stCondLst>
                            <p:childTnLst>
                              <p:par>
                                <p:cTn id="129" presetID="6" presetClass="entr" presetSubtype="16" fill="hold" nodeType="clickEffect">
                                  <p:stCondLst>
                                    <p:cond delay="0"/>
                                  </p:stCondLst>
                                  <p:childTnLst>
                                    <p:set>
                                      <p:cBhvr>
                                        <p:cTn id="130" dur="750" fill="hold">
                                          <p:stCondLst>
                                            <p:cond delay="0"/>
                                          </p:stCondLst>
                                        </p:cTn>
                                        <p:tgtEl>
                                          <p:spTgt spid="45"/>
                                        </p:tgtEl>
                                        <p:attrNameLst>
                                          <p:attrName>style.visibility</p:attrName>
                                        </p:attrNameLst>
                                      </p:cBhvr>
                                      <p:to>
                                        <p:strVal val="visible"/>
                                      </p:to>
                                    </p:set>
                                    <p:animEffect transition="in" filter="circle(in)">
                                      <p:cBhvr>
                                        <p:cTn id="131" dur="750"/>
                                        <p:tgtEl>
                                          <p:spTgt spid="45"/>
                                        </p:tgtEl>
                                      </p:cBhvr>
                                    </p:animEffect>
                                  </p:childTnLst>
                                </p:cTn>
                              </p:par>
                              <p:par>
                                <p:cTn id="132" presetID="6" presetClass="entr" presetSubtype="16" fill="hold" nodeType="withEffect">
                                  <p:stCondLst>
                                    <p:cond delay="0"/>
                                  </p:stCondLst>
                                  <p:childTnLst>
                                    <p:set>
                                      <p:cBhvr>
                                        <p:cTn id="133" dur="750" fill="hold">
                                          <p:stCondLst>
                                            <p:cond delay="0"/>
                                          </p:stCondLst>
                                        </p:cTn>
                                        <p:tgtEl>
                                          <p:spTgt spid="32"/>
                                        </p:tgtEl>
                                        <p:attrNameLst>
                                          <p:attrName>style.visibility</p:attrName>
                                        </p:attrNameLst>
                                      </p:cBhvr>
                                      <p:to>
                                        <p:strVal val="visible"/>
                                      </p:to>
                                    </p:set>
                                    <p:animEffect transition="in" filter="circle(in)">
                                      <p:cBhvr>
                                        <p:cTn id="134" dur="750"/>
                                        <p:tgtEl>
                                          <p:spTgt spid="32"/>
                                        </p:tgtEl>
                                      </p:cBhvr>
                                    </p:animEffect>
                                  </p:childTnLst>
                                </p:cTn>
                              </p:par>
                              <p:par>
                                <p:cTn id="135" presetID="6" presetClass="entr" presetSubtype="16" fill="hold" nodeType="withEffect">
                                  <p:stCondLst>
                                    <p:cond delay="0"/>
                                  </p:stCondLst>
                                  <p:childTnLst>
                                    <p:set>
                                      <p:cBhvr>
                                        <p:cTn id="136" dur="750" fill="hold">
                                          <p:stCondLst>
                                            <p:cond delay="0"/>
                                          </p:stCondLst>
                                        </p:cTn>
                                        <p:tgtEl>
                                          <p:spTgt spid="9"/>
                                        </p:tgtEl>
                                        <p:attrNameLst>
                                          <p:attrName>style.visibility</p:attrName>
                                        </p:attrNameLst>
                                      </p:cBhvr>
                                      <p:to>
                                        <p:strVal val="visible"/>
                                      </p:to>
                                    </p:set>
                                    <p:animEffect transition="in" filter="circle(in)">
                                      <p:cBhvr>
                                        <p:cTn id="137" dur="750"/>
                                        <p:tgtEl>
                                          <p:spTgt spid="9"/>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 calcmode="lin" valueType="num">
                                      <p:cBhvr additive="base">
                                        <p:cTn id="142" dur="500" fill="hold"/>
                                        <p:tgtEl>
                                          <p:spTgt spid="34"/>
                                        </p:tgtEl>
                                        <p:attrNameLst>
                                          <p:attrName>ppt_x</p:attrName>
                                        </p:attrNameLst>
                                      </p:cBhvr>
                                      <p:tavLst>
                                        <p:tav tm="0">
                                          <p:val>
                                            <p:strVal val="#ppt_x"/>
                                          </p:val>
                                        </p:tav>
                                        <p:tav tm="100000">
                                          <p:val>
                                            <p:strVal val="#ppt_x"/>
                                          </p:val>
                                        </p:tav>
                                      </p:tavLst>
                                    </p:anim>
                                    <p:anim calcmode="lin" valueType="num">
                                      <p:cBhvr additive="base">
                                        <p:cTn id="14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35"/>
                                        </p:tgtEl>
                                        <p:attrNameLst>
                                          <p:attrName>style.visibility</p:attrName>
                                        </p:attrNameLst>
                                      </p:cBhvr>
                                      <p:to>
                                        <p:strVal val="visible"/>
                                      </p:to>
                                    </p:set>
                                    <p:anim calcmode="lin" valueType="num">
                                      <p:cBhvr additive="base">
                                        <p:cTn id="148" dur="500" fill="hold"/>
                                        <p:tgtEl>
                                          <p:spTgt spid="35"/>
                                        </p:tgtEl>
                                        <p:attrNameLst>
                                          <p:attrName>ppt_x</p:attrName>
                                        </p:attrNameLst>
                                      </p:cBhvr>
                                      <p:tavLst>
                                        <p:tav tm="0">
                                          <p:val>
                                            <p:strVal val="#ppt_x"/>
                                          </p:val>
                                        </p:tav>
                                        <p:tav tm="100000">
                                          <p:val>
                                            <p:strVal val="#ppt_x"/>
                                          </p:val>
                                        </p:tav>
                                      </p:tavLst>
                                    </p:anim>
                                    <p:anim calcmode="lin" valueType="num">
                                      <p:cBhvr additive="base">
                                        <p:cTn id="1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1" presetClass="mediacall" presetSubtype="0" fill="hold" nodeType="clickEffect">
                                  <p:stCondLst>
                                    <p:cond delay="0"/>
                                  </p:stCondLst>
                                  <p:childTnLst>
                                    <p:cmd type="call" cmd="playFrom(0.0)">
                                      <p:cBhvr>
                                        <p:cTn id="153" dur="40568"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4" fill="hold" display="0">
                  <p:stCondLst>
                    <p:cond delay="indefinite"/>
                  </p:stCondLst>
                  <p:endCondLst>
                    <p:cond evt="onStopAudio" delay="0">
                      <p:tgtEl>
                        <p:sldTgt/>
                      </p:tgtEl>
                    </p:cond>
                  </p:endCondLst>
                </p:cTn>
                <p:tgtEl>
                  <p:spTgt spid="36"/>
                </p:tgtEl>
              </p:cMediaNode>
            </p:audio>
          </p:childTnLst>
        </p:cTn>
      </p:par>
    </p:tnLst>
    <p:bldLst>
      <p:bldP spid="32" grpId="0" bldLvl="0" animBg="1"/>
      <p:bldP spid="32" grpId="1" animBg="1"/>
      <p:bldP spid="9" grpId="0" bldLvl="0" animBg="1"/>
      <p:bldP spid="9" grpId="1" animBg="1"/>
      <p:bldP spid="26" grpId="0" bldLvl="0" animBg="1"/>
      <p:bldP spid="26" grpId="1" animBg="1"/>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3" grpId="0"/>
      <p:bldP spid="53" grpId="1"/>
      <p:bldP spid="55" grpId="0"/>
      <p:bldP spid="55" grpId="1"/>
      <p:bldP spid="8" grpId="0"/>
      <p:bldP spid="8" grpId="1"/>
      <p:bldP spid="14" grpId="0"/>
      <p:bldP spid="14" grpId="1"/>
      <p:bldP spid="29" grpId="0"/>
      <p:bldP spid="29" grpId="1"/>
      <p:bldP spid="34" grpId="0"/>
      <p:bldP spid="34" grpId="1"/>
      <p:bldP spid="35" grpId="0"/>
      <p:bldP spid="3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marL="0" marR="0" lvl="0" indent="0" algn="ctr" defTabSz="609630" rtl="0" eaLnBrk="1" fontAlgn="auto" latinLnBrk="0" hangingPunct="1">
              <a:lnSpc>
                <a:spcPts val="6037"/>
              </a:lnSpc>
              <a:spcBef>
                <a:spcPts val="0"/>
              </a:spcBef>
              <a:spcAft>
                <a:spcPts val="0"/>
              </a:spcAft>
              <a:buClrTx/>
              <a:buSzTx/>
              <a:buFontTx/>
              <a:buNone/>
              <a:tabLst/>
              <a:defRPr/>
            </a:pPr>
            <a:r>
              <a:rPr kumimoji="0" lang="en-US" sz="4314" b="1" i="0" u="none" strike="noStrike" kern="1200" cap="none" spc="0" normalizeH="0" baseline="0" noProof="0">
                <a:ln>
                  <a:noFill/>
                </a:ln>
                <a:solidFill>
                  <a:srgbClr val="0037F4"/>
                </a:solidFill>
                <a:effectLst/>
                <a:uLnTx/>
                <a:uFillTx/>
                <a:latin typeface="SVN-Gilroy Bold" panose="00000800000000000000"/>
                <a:ea typeface="+mn-ea"/>
                <a:cs typeface="+mn-cs"/>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049868"/>
            <a:ext cx="9491133" cy="4758266"/>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50508" y="1383546"/>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advertising seminar /ˈæd.vɚ.taɪ.zɪŋ ˈsɛm.ə.nɑːr/ - hội thảo quảng cáo</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awards ceremony /əˈwɔːrdz ˈser.ə.moʊ.ni/ - lễ trao giải</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retreat /rɪˈtriːt/ - chuyến nghỉ dưỡng, buổi tập huấn xa</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section /ˈsek.ʃən/ - phần, khu vực, mục</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survey /ˈsɝː.veɪ/ - cuộc khảo sát</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unfortunately /ʌnˈfɔːr.tʃən.ət.li/ - thật không may</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inventory /ˈɪn.vən.tɔːr.i/ - hàng tồn kho, bảng kiểm kê</a:t>
            </a:r>
            <a:endParaRPr kumimoji="0" lang="en-US"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3428591018"/>
      </p:ext>
    </p:extLst>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D244960-6979-4645-EB33-34773B5E5740}"/>
              </a:ext>
            </a:extLst>
          </p:cNvPr>
          <p:cNvSpPr/>
          <p:nvPr/>
        </p:nvSpPr>
        <p:spPr>
          <a:xfrm>
            <a:off x="0" y="0"/>
            <a:ext cx="12192000" cy="6858000"/>
          </a:xfrm>
          <a:prstGeom prst="rect">
            <a:avLst/>
          </a:prstGeom>
          <a:gradFill>
            <a:gsLst>
              <a:gs pos="0">
                <a:srgbClr val="0432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39938" name="Group 87">
            <a:extLst>
              <a:ext uri="{FF2B5EF4-FFF2-40B4-BE49-F238E27FC236}">
                <a16:creationId xmlns:a16="http://schemas.microsoft.com/office/drawing/2014/main" id="{D6C6FDF2-8C76-98ED-0938-6E0005428BEA}"/>
              </a:ext>
            </a:extLst>
          </p:cNvPr>
          <p:cNvGrpSpPr>
            <a:grpSpLocks/>
          </p:cNvGrpSpPr>
          <p:nvPr/>
        </p:nvGrpSpPr>
        <p:grpSpPr bwMode="auto">
          <a:xfrm>
            <a:off x="9386888" y="2849564"/>
            <a:ext cx="908050" cy="917575"/>
            <a:chOff x="8054975" y="4572000"/>
            <a:chExt cx="1239838" cy="1254125"/>
          </a:xfrm>
        </p:grpSpPr>
        <p:sp>
          <p:nvSpPr>
            <p:cNvPr id="39985" name="Line 5">
              <a:extLst>
                <a:ext uri="{FF2B5EF4-FFF2-40B4-BE49-F238E27FC236}">
                  <a16:creationId xmlns:a16="http://schemas.microsoft.com/office/drawing/2014/main" id="{3086307D-C3A1-6153-596D-CA3BA4810DC7}"/>
                </a:ext>
              </a:extLst>
            </p:cNvPr>
            <p:cNvSpPr>
              <a:spLocks noChangeShapeType="1"/>
            </p:cNvSpPr>
            <p:nvPr/>
          </p:nvSpPr>
          <p:spPr bwMode="auto">
            <a:xfrm>
              <a:off x="8077200" y="5387975"/>
              <a:ext cx="292100" cy="3619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6" name="Line 6">
              <a:extLst>
                <a:ext uri="{FF2B5EF4-FFF2-40B4-BE49-F238E27FC236}">
                  <a16:creationId xmlns:a16="http://schemas.microsoft.com/office/drawing/2014/main" id="{67568131-E52F-9DED-4303-C1FAD3A1E798}"/>
                </a:ext>
              </a:extLst>
            </p:cNvPr>
            <p:cNvSpPr>
              <a:spLocks noChangeShapeType="1"/>
            </p:cNvSpPr>
            <p:nvPr/>
          </p:nvSpPr>
          <p:spPr bwMode="auto">
            <a:xfrm>
              <a:off x="8054975" y="5087938"/>
              <a:ext cx="595313" cy="738187"/>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7" name="Line 7">
              <a:extLst>
                <a:ext uri="{FF2B5EF4-FFF2-40B4-BE49-F238E27FC236}">
                  <a16:creationId xmlns:a16="http://schemas.microsoft.com/office/drawing/2014/main" id="{16A74333-7B92-1B7E-1C08-5428BD43424C}"/>
                </a:ext>
              </a:extLst>
            </p:cNvPr>
            <p:cNvSpPr>
              <a:spLocks noChangeShapeType="1"/>
            </p:cNvSpPr>
            <p:nvPr/>
          </p:nvSpPr>
          <p:spPr bwMode="auto">
            <a:xfrm>
              <a:off x="8118475" y="4899025"/>
              <a:ext cx="728663" cy="9001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8" name="Line 8">
              <a:extLst>
                <a:ext uri="{FF2B5EF4-FFF2-40B4-BE49-F238E27FC236}">
                  <a16:creationId xmlns:a16="http://schemas.microsoft.com/office/drawing/2014/main" id="{A36E9711-5654-7B90-14C1-FAA3697EC1E4}"/>
                </a:ext>
              </a:extLst>
            </p:cNvPr>
            <p:cNvSpPr>
              <a:spLocks noChangeShapeType="1"/>
            </p:cNvSpPr>
            <p:nvPr/>
          </p:nvSpPr>
          <p:spPr bwMode="auto">
            <a:xfrm>
              <a:off x="8224838" y="4757738"/>
              <a:ext cx="788988" cy="9652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9" name="Line 9">
              <a:extLst>
                <a:ext uri="{FF2B5EF4-FFF2-40B4-BE49-F238E27FC236}">
                  <a16:creationId xmlns:a16="http://schemas.microsoft.com/office/drawing/2014/main" id="{F7CB0BEF-E4EB-89AE-184F-0C7E8453CBD8}"/>
                </a:ext>
              </a:extLst>
            </p:cNvPr>
            <p:cNvSpPr>
              <a:spLocks noChangeShapeType="1"/>
            </p:cNvSpPr>
            <p:nvPr/>
          </p:nvSpPr>
          <p:spPr bwMode="auto">
            <a:xfrm>
              <a:off x="8361363" y="4654550"/>
              <a:ext cx="774700" cy="9588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90" name="Line 10">
              <a:extLst>
                <a:ext uri="{FF2B5EF4-FFF2-40B4-BE49-F238E27FC236}">
                  <a16:creationId xmlns:a16="http://schemas.microsoft.com/office/drawing/2014/main" id="{7EC8BF4E-1030-46F3-98D0-6BCBB67A5D57}"/>
                </a:ext>
              </a:extLst>
            </p:cNvPr>
            <p:cNvSpPr>
              <a:spLocks noChangeShapeType="1"/>
            </p:cNvSpPr>
            <p:nvPr/>
          </p:nvSpPr>
          <p:spPr bwMode="auto">
            <a:xfrm>
              <a:off x="8528050" y="4591050"/>
              <a:ext cx="714375" cy="8620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91" name="Line 11">
              <a:extLst>
                <a:ext uri="{FF2B5EF4-FFF2-40B4-BE49-F238E27FC236}">
                  <a16:creationId xmlns:a16="http://schemas.microsoft.com/office/drawing/2014/main" id="{CEEFE4B4-9881-814A-9CE9-A9EE81081A44}"/>
                </a:ext>
              </a:extLst>
            </p:cNvPr>
            <p:cNvSpPr>
              <a:spLocks noChangeShapeType="1"/>
            </p:cNvSpPr>
            <p:nvPr/>
          </p:nvSpPr>
          <p:spPr bwMode="auto">
            <a:xfrm>
              <a:off x="8732838" y="4572000"/>
              <a:ext cx="561975" cy="695325"/>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92" name="Line 12">
              <a:extLst>
                <a:ext uri="{FF2B5EF4-FFF2-40B4-BE49-F238E27FC236}">
                  <a16:creationId xmlns:a16="http://schemas.microsoft.com/office/drawing/2014/main" id="{06BCEF56-AB9B-28E1-C1B0-F02FB155E1D8}"/>
                </a:ext>
              </a:extLst>
            </p:cNvPr>
            <p:cNvSpPr>
              <a:spLocks noChangeShapeType="1"/>
            </p:cNvSpPr>
            <p:nvPr/>
          </p:nvSpPr>
          <p:spPr bwMode="auto">
            <a:xfrm>
              <a:off x="9075738" y="4724400"/>
              <a:ext cx="142875" cy="1778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grpSp>
      <p:grpSp>
        <p:nvGrpSpPr>
          <p:cNvPr id="39939" name="Group 33">
            <a:extLst>
              <a:ext uri="{FF2B5EF4-FFF2-40B4-BE49-F238E27FC236}">
                <a16:creationId xmlns:a16="http://schemas.microsoft.com/office/drawing/2014/main" id="{98718919-AE95-B635-F25F-3F5C9B397AAF}"/>
              </a:ext>
            </a:extLst>
          </p:cNvPr>
          <p:cNvGrpSpPr>
            <a:grpSpLocks/>
          </p:cNvGrpSpPr>
          <p:nvPr/>
        </p:nvGrpSpPr>
        <p:grpSpPr bwMode="auto">
          <a:xfrm>
            <a:off x="1282700" y="4005264"/>
            <a:ext cx="908050" cy="919162"/>
            <a:chOff x="8054975" y="4572000"/>
            <a:chExt cx="1239838" cy="1254125"/>
          </a:xfrm>
        </p:grpSpPr>
        <p:sp>
          <p:nvSpPr>
            <p:cNvPr id="39977" name="Line 5">
              <a:extLst>
                <a:ext uri="{FF2B5EF4-FFF2-40B4-BE49-F238E27FC236}">
                  <a16:creationId xmlns:a16="http://schemas.microsoft.com/office/drawing/2014/main" id="{06614F54-9541-BE4C-5EC2-20B19B73F1E9}"/>
                </a:ext>
              </a:extLst>
            </p:cNvPr>
            <p:cNvSpPr>
              <a:spLocks noChangeShapeType="1"/>
            </p:cNvSpPr>
            <p:nvPr/>
          </p:nvSpPr>
          <p:spPr bwMode="auto">
            <a:xfrm>
              <a:off x="8077200" y="5387975"/>
              <a:ext cx="292100" cy="3619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78" name="Line 6">
              <a:extLst>
                <a:ext uri="{FF2B5EF4-FFF2-40B4-BE49-F238E27FC236}">
                  <a16:creationId xmlns:a16="http://schemas.microsoft.com/office/drawing/2014/main" id="{2B408CC5-E57A-86E5-EFA5-BC58DE3C97ED}"/>
                </a:ext>
              </a:extLst>
            </p:cNvPr>
            <p:cNvSpPr>
              <a:spLocks noChangeShapeType="1"/>
            </p:cNvSpPr>
            <p:nvPr/>
          </p:nvSpPr>
          <p:spPr bwMode="auto">
            <a:xfrm>
              <a:off x="8054975" y="5087938"/>
              <a:ext cx="595313" cy="738187"/>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79" name="Line 7">
              <a:extLst>
                <a:ext uri="{FF2B5EF4-FFF2-40B4-BE49-F238E27FC236}">
                  <a16:creationId xmlns:a16="http://schemas.microsoft.com/office/drawing/2014/main" id="{B2CDDE09-5155-4994-A800-B2607E51574E}"/>
                </a:ext>
              </a:extLst>
            </p:cNvPr>
            <p:cNvSpPr>
              <a:spLocks noChangeShapeType="1"/>
            </p:cNvSpPr>
            <p:nvPr/>
          </p:nvSpPr>
          <p:spPr bwMode="auto">
            <a:xfrm>
              <a:off x="8118475" y="4899025"/>
              <a:ext cx="728663" cy="9001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0" name="Line 8">
              <a:extLst>
                <a:ext uri="{FF2B5EF4-FFF2-40B4-BE49-F238E27FC236}">
                  <a16:creationId xmlns:a16="http://schemas.microsoft.com/office/drawing/2014/main" id="{197B441D-0D18-749A-4486-7489BF86CE76}"/>
                </a:ext>
              </a:extLst>
            </p:cNvPr>
            <p:cNvSpPr>
              <a:spLocks noChangeShapeType="1"/>
            </p:cNvSpPr>
            <p:nvPr/>
          </p:nvSpPr>
          <p:spPr bwMode="auto">
            <a:xfrm>
              <a:off x="8224838" y="4757738"/>
              <a:ext cx="788988" cy="9652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1" name="Line 9">
              <a:extLst>
                <a:ext uri="{FF2B5EF4-FFF2-40B4-BE49-F238E27FC236}">
                  <a16:creationId xmlns:a16="http://schemas.microsoft.com/office/drawing/2014/main" id="{103A62E0-5E0B-EB33-83FC-966C6DC6608C}"/>
                </a:ext>
              </a:extLst>
            </p:cNvPr>
            <p:cNvSpPr>
              <a:spLocks noChangeShapeType="1"/>
            </p:cNvSpPr>
            <p:nvPr/>
          </p:nvSpPr>
          <p:spPr bwMode="auto">
            <a:xfrm>
              <a:off x="8361363" y="4654550"/>
              <a:ext cx="774700" cy="9588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2" name="Line 10">
              <a:extLst>
                <a:ext uri="{FF2B5EF4-FFF2-40B4-BE49-F238E27FC236}">
                  <a16:creationId xmlns:a16="http://schemas.microsoft.com/office/drawing/2014/main" id="{D01ADDFA-C9CE-6325-8A03-DA6B8C953EA0}"/>
                </a:ext>
              </a:extLst>
            </p:cNvPr>
            <p:cNvSpPr>
              <a:spLocks noChangeShapeType="1"/>
            </p:cNvSpPr>
            <p:nvPr/>
          </p:nvSpPr>
          <p:spPr bwMode="auto">
            <a:xfrm>
              <a:off x="8528050" y="4591050"/>
              <a:ext cx="714375" cy="8620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3" name="Line 11">
              <a:extLst>
                <a:ext uri="{FF2B5EF4-FFF2-40B4-BE49-F238E27FC236}">
                  <a16:creationId xmlns:a16="http://schemas.microsoft.com/office/drawing/2014/main" id="{A562A30A-086C-55C4-BA3B-E9D1B2C66F29}"/>
                </a:ext>
              </a:extLst>
            </p:cNvPr>
            <p:cNvSpPr>
              <a:spLocks noChangeShapeType="1"/>
            </p:cNvSpPr>
            <p:nvPr/>
          </p:nvSpPr>
          <p:spPr bwMode="auto">
            <a:xfrm>
              <a:off x="8732838" y="4572000"/>
              <a:ext cx="561975" cy="695325"/>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4" name="Line 12">
              <a:extLst>
                <a:ext uri="{FF2B5EF4-FFF2-40B4-BE49-F238E27FC236}">
                  <a16:creationId xmlns:a16="http://schemas.microsoft.com/office/drawing/2014/main" id="{31854995-6FB1-EC5B-B9F7-D99DEC7A6858}"/>
                </a:ext>
              </a:extLst>
            </p:cNvPr>
            <p:cNvSpPr>
              <a:spLocks noChangeShapeType="1"/>
            </p:cNvSpPr>
            <p:nvPr/>
          </p:nvSpPr>
          <p:spPr bwMode="auto">
            <a:xfrm>
              <a:off x="9075738" y="4724400"/>
              <a:ext cx="142875" cy="1778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grpSp>
      <p:sp>
        <p:nvSpPr>
          <p:cNvPr id="10" name="Freeform 7">
            <a:extLst>
              <a:ext uri="{FF2B5EF4-FFF2-40B4-BE49-F238E27FC236}">
                <a16:creationId xmlns:a16="http://schemas.microsoft.com/office/drawing/2014/main" id="{AFD3A7AF-0493-DE57-B0D9-DC1B15671525}"/>
              </a:ext>
            </a:extLst>
          </p:cNvPr>
          <p:cNvSpPr>
            <a:spLocks/>
          </p:cNvSpPr>
          <p:nvPr/>
        </p:nvSpPr>
        <p:spPr bwMode="auto">
          <a:xfrm>
            <a:off x="5525973" y="326769"/>
            <a:ext cx="3494168" cy="2311845"/>
          </a:xfrm>
          <a:custGeom>
            <a:avLst/>
            <a:gdLst>
              <a:gd name="T0" fmla="*/ 1152 w 1199"/>
              <a:gd name="T1" fmla="*/ 204 h 793"/>
              <a:gd name="T2" fmla="*/ 994 w 1199"/>
              <a:gd name="T3" fmla="*/ 531 h 793"/>
              <a:gd name="T4" fmla="*/ 373 w 1199"/>
              <a:gd name="T5" fmla="*/ 746 h 793"/>
              <a:gd name="T6" fmla="*/ 47 w 1199"/>
              <a:gd name="T7" fmla="*/ 588 h 793"/>
              <a:gd name="T8" fmla="*/ 47 w 1199"/>
              <a:gd name="T9" fmla="*/ 588 h 793"/>
              <a:gd name="T10" fmla="*/ 205 w 1199"/>
              <a:gd name="T11" fmla="*/ 261 h 793"/>
              <a:gd name="T12" fmla="*/ 825 w 1199"/>
              <a:gd name="T13" fmla="*/ 46 h 793"/>
              <a:gd name="T14" fmla="*/ 1152 w 1199"/>
              <a:gd name="T15" fmla="*/ 204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793">
                <a:moveTo>
                  <a:pt x="1152" y="204"/>
                </a:moveTo>
                <a:cubicBezTo>
                  <a:pt x="1199" y="338"/>
                  <a:pt x="1128" y="485"/>
                  <a:pt x="994" y="531"/>
                </a:cubicBezTo>
                <a:cubicBezTo>
                  <a:pt x="373" y="746"/>
                  <a:pt x="373" y="746"/>
                  <a:pt x="373" y="746"/>
                </a:cubicBezTo>
                <a:cubicBezTo>
                  <a:pt x="240" y="793"/>
                  <a:pt x="93" y="722"/>
                  <a:pt x="47" y="588"/>
                </a:cubicBezTo>
                <a:cubicBezTo>
                  <a:pt x="47" y="588"/>
                  <a:pt x="47" y="588"/>
                  <a:pt x="47" y="588"/>
                </a:cubicBezTo>
                <a:cubicBezTo>
                  <a:pt x="0" y="454"/>
                  <a:pt x="71" y="308"/>
                  <a:pt x="205" y="261"/>
                </a:cubicBezTo>
                <a:cubicBezTo>
                  <a:pt x="825" y="46"/>
                  <a:pt x="825" y="46"/>
                  <a:pt x="825" y="46"/>
                </a:cubicBezTo>
                <a:cubicBezTo>
                  <a:pt x="959" y="0"/>
                  <a:pt x="1106" y="70"/>
                  <a:pt x="1152" y="204"/>
                </a:cubicBezTo>
                <a:close/>
              </a:path>
            </a:pathLst>
          </a:custGeom>
          <a:noFill/>
          <a:ln w="76200" cap="flat">
            <a:gradFill>
              <a:gsLst>
                <a:gs pos="88000">
                  <a:schemeClr val="accent1">
                    <a:lumMod val="75000"/>
                  </a:schemeClr>
                </a:gs>
                <a:gs pos="3000">
                  <a:schemeClr val="accent2"/>
                </a:gs>
              </a:gsLst>
              <a:lin ang="7800000" scaled="0"/>
            </a:gradFill>
            <a:prstDash val="solid"/>
            <a:miter lim="800000"/>
            <a:headEnd/>
            <a:tailEnd/>
          </a:ln>
        </p:spPr>
        <p:txBody>
          <a:bodyPr/>
          <a:lstStyle/>
          <a:p>
            <a:pPr defTabSz="1219048">
              <a:defRPr/>
            </a:pPr>
            <a:endParaRPr lang="en-IN" sz="2400">
              <a:solidFill>
                <a:prstClr val="black"/>
              </a:solidFill>
              <a:latin typeface="Segoe UI"/>
            </a:endParaRPr>
          </a:p>
        </p:txBody>
      </p:sp>
      <p:sp>
        <p:nvSpPr>
          <p:cNvPr id="14" name="Freeform 8">
            <a:extLst>
              <a:ext uri="{FF2B5EF4-FFF2-40B4-BE49-F238E27FC236}">
                <a16:creationId xmlns:a16="http://schemas.microsoft.com/office/drawing/2014/main" id="{52382C1B-46B5-F61A-4551-6FAFBF395E97}"/>
              </a:ext>
            </a:extLst>
          </p:cNvPr>
          <p:cNvSpPr>
            <a:spLocks/>
          </p:cNvSpPr>
          <p:nvPr/>
        </p:nvSpPr>
        <p:spPr bwMode="auto">
          <a:xfrm>
            <a:off x="4089734" y="5044994"/>
            <a:ext cx="2006266" cy="1329978"/>
          </a:xfrm>
          <a:custGeom>
            <a:avLst/>
            <a:gdLst>
              <a:gd name="T0" fmla="*/ 540 w 561"/>
              <a:gd name="T1" fmla="*/ 96 h 372"/>
              <a:gd name="T2" fmla="*/ 465 w 561"/>
              <a:gd name="T3" fmla="*/ 249 h 372"/>
              <a:gd name="T4" fmla="*/ 175 w 561"/>
              <a:gd name="T5" fmla="*/ 350 h 372"/>
              <a:gd name="T6" fmla="*/ 22 w 561"/>
              <a:gd name="T7" fmla="*/ 276 h 372"/>
              <a:gd name="T8" fmla="*/ 22 w 561"/>
              <a:gd name="T9" fmla="*/ 276 h 372"/>
              <a:gd name="T10" fmla="*/ 96 w 561"/>
              <a:gd name="T11" fmla="*/ 123 h 372"/>
              <a:gd name="T12" fmla="*/ 387 w 561"/>
              <a:gd name="T13" fmla="*/ 22 h 372"/>
              <a:gd name="T14" fmla="*/ 540 w 561"/>
              <a:gd name="T15" fmla="*/ 9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372">
                <a:moveTo>
                  <a:pt x="540" y="96"/>
                </a:moveTo>
                <a:cubicBezTo>
                  <a:pt x="561" y="159"/>
                  <a:pt x="528" y="227"/>
                  <a:pt x="465" y="249"/>
                </a:cubicBezTo>
                <a:cubicBezTo>
                  <a:pt x="175" y="350"/>
                  <a:pt x="175" y="350"/>
                  <a:pt x="175" y="350"/>
                </a:cubicBezTo>
                <a:cubicBezTo>
                  <a:pt x="112" y="372"/>
                  <a:pt x="43" y="339"/>
                  <a:pt x="22" y="276"/>
                </a:cubicBezTo>
                <a:cubicBezTo>
                  <a:pt x="22" y="276"/>
                  <a:pt x="22" y="276"/>
                  <a:pt x="22" y="276"/>
                </a:cubicBezTo>
                <a:cubicBezTo>
                  <a:pt x="0" y="213"/>
                  <a:pt x="33" y="144"/>
                  <a:pt x="96" y="123"/>
                </a:cubicBezTo>
                <a:cubicBezTo>
                  <a:pt x="387" y="22"/>
                  <a:pt x="387" y="22"/>
                  <a:pt x="387" y="22"/>
                </a:cubicBezTo>
                <a:cubicBezTo>
                  <a:pt x="449" y="0"/>
                  <a:pt x="518" y="33"/>
                  <a:pt x="540" y="96"/>
                </a:cubicBezTo>
                <a:close/>
              </a:path>
            </a:pathLst>
          </a:custGeom>
          <a:noFill/>
          <a:ln w="76200" cap="flat">
            <a:gradFill>
              <a:gsLst>
                <a:gs pos="100000">
                  <a:schemeClr val="accent2"/>
                </a:gs>
                <a:gs pos="0">
                  <a:schemeClr val="accent1">
                    <a:lumMod val="75000"/>
                  </a:schemeClr>
                </a:gs>
              </a:gsLst>
              <a:lin ang="0" scaled="0"/>
            </a:gradFill>
            <a:prstDash val="solid"/>
            <a:miter lim="800000"/>
            <a:headEnd/>
            <a:tailEnd/>
          </a:ln>
        </p:spPr>
        <p:txBody>
          <a:bodyPr/>
          <a:lstStyle/>
          <a:p>
            <a:pPr defTabSz="1219048">
              <a:defRPr/>
            </a:pPr>
            <a:endParaRPr lang="en-IN" sz="2400">
              <a:solidFill>
                <a:prstClr val="black"/>
              </a:solidFill>
              <a:latin typeface="Segoe UI"/>
            </a:endParaRPr>
          </a:p>
        </p:txBody>
      </p:sp>
      <p:sp>
        <p:nvSpPr>
          <p:cNvPr id="8" name="Freeform 5">
            <a:extLst>
              <a:ext uri="{FF2B5EF4-FFF2-40B4-BE49-F238E27FC236}">
                <a16:creationId xmlns:a16="http://schemas.microsoft.com/office/drawing/2014/main" id="{6E9619D3-70B6-125E-123F-48B55B01DED1}"/>
              </a:ext>
            </a:extLst>
          </p:cNvPr>
          <p:cNvSpPr>
            <a:spLocks/>
          </p:cNvSpPr>
          <p:nvPr/>
        </p:nvSpPr>
        <p:spPr bwMode="auto">
          <a:xfrm>
            <a:off x="1792288" y="806450"/>
            <a:ext cx="8248650" cy="5461000"/>
          </a:xfrm>
          <a:custGeom>
            <a:avLst/>
            <a:gdLst>
              <a:gd name="T0" fmla="*/ 1981 w 2061"/>
              <a:gd name="T1" fmla="*/ 353 h 1364"/>
              <a:gd name="T2" fmla="*/ 1709 w 2061"/>
              <a:gd name="T3" fmla="*/ 914 h 1364"/>
              <a:gd name="T4" fmla="*/ 642 w 2061"/>
              <a:gd name="T5" fmla="*/ 1285 h 1364"/>
              <a:gd name="T6" fmla="*/ 80 w 2061"/>
              <a:gd name="T7" fmla="*/ 1012 h 1364"/>
              <a:gd name="T8" fmla="*/ 80 w 2061"/>
              <a:gd name="T9" fmla="*/ 1012 h 1364"/>
              <a:gd name="T10" fmla="*/ 352 w 2061"/>
              <a:gd name="T11" fmla="*/ 450 h 1364"/>
              <a:gd name="T12" fmla="*/ 1419 w 2061"/>
              <a:gd name="T13" fmla="*/ 80 h 1364"/>
              <a:gd name="T14" fmla="*/ 1981 w 2061"/>
              <a:gd name="T15" fmla="*/ 353 h 1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1" h="1364">
                <a:moveTo>
                  <a:pt x="1981" y="353"/>
                </a:moveTo>
                <a:cubicBezTo>
                  <a:pt x="2061" y="583"/>
                  <a:pt x="1939" y="835"/>
                  <a:pt x="1709" y="914"/>
                </a:cubicBezTo>
                <a:cubicBezTo>
                  <a:pt x="642" y="1285"/>
                  <a:pt x="642" y="1285"/>
                  <a:pt x="642" y="1285"/>
                </a:cubicBezTo>
                <a:cubicBezTo>
                  <a:pt x="412" y="1364"/>
                  <a:pt x="160" y="1243"/>
                  <a:pt x="80" y="1012"/>
                </a:cubicBezTo>
                <a:cubicBezTo>
                  <a:pt x="80" y="1012"/>
                  <a:pt x="80" y="1012"/>
                  <a:pt x="80" y="1012"/>
                </a:cubicBezTo>
                <a:cubicBezTo>
                  <a:pt x="0" y="782"/>
                  <a:pt x="122" y="530"/>
                  <a:pt x="352" y="450"/>
                </a:cubicBezTo>
                <a:cubicBezTo>
                  <a:pt x="1419" y="80"/>
                  <a:pt x="1419" y="80"/>
                  <a:pt x="1419" y="80"/>
                </a:cubicBezTo>
                <a:cubicBezTo>
                  <a:pt x="1650" y="0"/>
                  <a:pt x="1901" y="122"/>
                  <a:pt x="1981" y="353"/>
                </a:cubicBezTo>
                <a:close/>
              </a:path>
            </a:pathLst>
          </a:custGeom>
          <a:gradFill>
            <a:gsLst>
              <a:gs pos="71996">
                <a:srgbClr val="0E447C"/>
              </a:gs>
              <a:gs pos="71982">
                <a:srgbClr val="0E447C"/>
              </a:gs>
              <a:gs pos="0">
                <a:srgbClr val="0432FF"/>
              </a:gs>
              <a:gs pos="86000">
                <a:schemeClr val="accent1">
                  <a:lumMod val="75000"/>
                </a:schemeClr>
              </a:gs>
            </a:gsLst>
            <a:lin ang="7800000" scaled="0"/>
          </a:gradFill>
          <a:ln w="9525">
            <a:noFill/>
            <a:round/>
            <a:headEnd/>
            <a:tailEnd/>
          </a:ln>
        </p:spPr>
        <p:txBody>
          <a:bodyPr/>
          <a:lstStyle/>
          <a:p>
            <a:pPr defTabSz="1219048">
              <a:defRPr/>
            </a:pPr>
            <a:endParaRPr lang="en-IN" sz="2400">
              <a:solidFill>
                <a:prstClr val="black"/>
              </a:solidFill>
              <a:latin typeface="Segoe UI"/>
            </a:endParaRPr>
          </a:p>
        </p:txBody>
      </p:sp>
      <p:sp>
        <p:nvSpPr>
          <p:cNvPr id="9" name="Freeform 6">
            <a:extLst>
              <a:ext uri="{FF2B5EF4-FFF2-40B4-BE49-F238E27FC236}">
                <a16:creationId xmlns:a16="http://schemas.microsoft.com/office/drawing/2014/main" id="{4BABC31A-7DF8-B386-696D-C57197FA87CE}"/>
              </a:ext>
            </a:extLst>
          </p:cNvPr>
          <p:cNvSpPr>
            <a:spLocks/>
          </p:cNvSpPr>
          <p:nvPr/>
        </p:nvSpPr>
        <p:spPr bwMode="auto">
          <a:xfrm>
            <a:off x="6864351" y="4543426"/>
            <a:ext cx="2162175" cy="1431925"/>
          </a:xfrm>
          <a:custGeom>
            <a:avLst/>
            <a:gdLst>
              <a:gd name="T0" fmla="*/ 1152 w 1199"/>
              <a:gd name="T1" fmla="*/ 204 h 793"/>
              <a:gd name="T2" fmla="*/ 994 w 1199"/>
              <a:gd name="T3" fmla="*/ 531 h 793"/>
              <a:gd name="T4" fmla="*/ 373 w 1199"/>
              <a:gd name="T5" fmla="*/ 746 h 793"/>
              <a:gd name="T6" fmla="*/ 47 w 1199"/>
              <a:gd name="T7" fmla="*/ 588 h 793"/>
              <a:gd name="T8" fmla="*/ 47 w 1199"/>
              <a:gd name="T9" fmla="*/ 588 h 793"/>
              <a:gd name="T10" fmla="*/ 205 w 1199"/>
              <a:gd name="T11" fmla="*/ 261 h 793"/>
              <a:gd name="T12" fmla="*/ 825 w 1199"/>
              <a:gd name="T13" fmla="*/ 46 h 793"/>
              <a:gd name="T14" fmla="*/ 1152 w 1199"/>
              <a:gd name="T15" fmla="*/ 204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793">
                <a:moveTo>
                  <a:pt x="1152" y="204"/>
                </a:moveTo>
                <a:cubicBezTo>
                  <a:pt x="1199" y="338"/>
                  <a:pt x="1128" y="485"/>
                  <a:pt x="994" y="531"/>
                </a:cubicBezTo>
                <a:cubicBezTo>
                  <a:pt x="373" y="746"/>
                  <a:pt x="373" y="746"/>
                  <a:pt x="373" y="746"/>
                </a:cubicBezTo>
                <a:cubicBezTo>
                  <a:pt x="240" y="793"/>
                  <a:pt x="93" y="722"/>
                  <a:pt x="47" y="588"/>
                </a:cubicBezTo>
                <a:cubicBezTo>
                  <a:pt x="47" y="588"/>
                  <a:pt x="47" y="588"/>
                  <a:pt x="47" y="588"/>
                </a:cubicBezTo>
                <a:cubicBezTo>
                  <a:pt x="0" y="454"/>
                  <a:pt x="71" y="308"/>
                  <a:pt x="205" y="261"/>
                </a:cubicBezTo>
                <a:cubicBezTo>
                  <a:pt x="825" y="46"/>
                  <a:pt x="825" y="46"/>
                  <a:pt x="825" y="46"/>
                </a:cubicBezTo>
                <a:cubicBezTo>
                  <a:pt x="959" y="0"/>
                  <a:pt x="1106" y="70"/>
                  <a:pt x="1152" y="204"/>
                </a:cubicBezTo>
                <a:close/>
              </a:path>
            </a:pathLst>
          </a:custGeom>
          <a:gradFill>
            <a:gsLst>
              <a:gs pos="0">
                <a:srgbClr val="0432FF"/>
              </a:gs>
              <a:gs pos="86000">
                <a:schemeClr val="accent1">
                  <a:lumMod val="75000"/>
                </a:schemeClr>
              </a:gs>
            </a:gsLst>
            <a:lin ang="7800000" scaled="0"/>
          </a:gradFill>
          <a:ln w="9525">
            <a:noFill/>
            <a:round/>
            <a:headEnd/>
            <a:tailEnd/>
          </a:ln>
        </p:spPr>
        <p:txBody>
          <a:bodyPr/>
          <a:lstStyle/>
          <a:p>
            <a:pPr defTabSz="1219048">
              <a:defRPr/>
            </a:pPr>
            <a:endParaRPr lang="en-IN" sz="2400">
              <a:solidFill>
                <a:prstClr val="black"/>
              </a:solidFill>
              <a:latin typeface="Segoe UI"/>
            </a:endParaRPr>
          </a:p>
        </p:txBody>
      </p:sp>
      <p:grpSp>
        <p:nvGrpSpPr>
          <p:cNvPr id="39948" name="Group 19">
            <a:extLst>
              <a:ext uri="{FF2B5EF4-FFF2-40B4-BE49-F238E27FC236}">
                <a16:creationId xmlns:a16="http://schemas.microsoft.com/office/drawing/2014/main" id="{79BE0DCD-99B0-E1A7-B0AC-903EB4E5DACF}"/>
              </a:ext>
            </a:extLst>
          </p:cNvPr>
          <p:cNvGrpSpPr>
            <a:grpSpLocks/>
          </p:cNvGrpSpPr>
          <p:nvPr/>
        </p:nvGrpSpPr>
        <p:grpSpPr bwMode="auto">
          <a:xfrm>
            <a:off x="2991408" y="2977740"/>
            <a:ext cx="6402567" cy="1624012"/>
            <a:chOff x="2979038" y="3107011"/>
            <a:chExt cx="4732876" cy="1624283"/>
          </a:xfrm>
        </p:grpSpPr>
        <p:sp>
          <p:nvSpPr>
            <p:cNvPr id="39975" name="TextBox 30">
              <a:extLst>
                <a:ext uri="{FF2B5EF4-FFF2-40B4-BE49-F238E27FC236}">
                  <a16:creationId xmlns:a16="http://schemas.microsoft.com/office/drawing/2014/main" id="{D900AA8F-B39F-3D93-3945-3791D7735696}"/>
                </a:ext>
              </a:extLst>
            </p:cNvPr>
            <p:cNvSpPr txBox="1">
              <a:spLocks noChangeArrowheads="1"/>
            </p:cNvSpPr>
            <p:nvPr/>
          </p:nvSpPr>
          <p:spPr bwMode="auto">
            <a:xfrm>
              <a:off x="2979038" y="3107011"/>
              <a:ext cx="4732876" cy="79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1217613">
                <a:spcBef>
                  <a:spcPct val="20000"/>
                </a:spcBef>
                <a:buFont typeface="Arial" panose="020B0604020202020204" pitchFamily="34" charset="0"/>
                <a:buChar char="•"/>
                <a:defRPr sz="3600">
                  <a:solidFill>
                    <a:schemeClr val="tx1"/>
                  </a:solidFill>
                  <a:latin typeface="Calibri" panose="020F0502020204030204" pitchFamily="34" charset="0"/>
                </a:defRPr>
              </a:lvl1pPr>
              <a:lvl2pPr marL="742950" indent="-285750" defTabSz="1217613">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2176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IN" altLang="en-US" sz="8000" b="1" dirty="0">
                  <a:solidFill>
                    <a:srgbClr val="FFFFFF"/>
                  </a:solidFill>
                  <a:latin typeface="Segoe UI Black" panose="020B0502040204020203" pitchFamily="34" charset="0"/>
                  <a:cs typeface="Segoe UI Black" panose="020B0502040204020203" pitchFamily="34" charset="0"/>
                </a:rPr>
                <a:t>THANK YOU</a:t>
              </a:r>
            </a:p>
          </p:txBody>
        </p:sp>
        <p:sp>
          <p:nvSpPr>
            <p:cNvPr id="39976" name="TextBox 31">
              <a:extLst>
                <a:ext uri="{FF2B5EF4-FFF2-40B4-BE49-F238E27FC236}">
                  <a16:creationId xmlns:a16="http://schemas.microsoft.com/office/drawing/2014/main" id="{8618022A-2D13-9DF2-C4C5-D00BD54CE5F6}"/>
                </a:ext>
              </a:extLst>
            </p:cNvPr>
            <p:cNvSpPr txBox="1">
              <a:spLocks noChangeArrowheads="1"/>
            </p:cNvSpPr>
            <p:nvPr/>
          </p:nvSpPr>
          <p:spPr bwMode="auto">
            <a:xfrm>
              <a:off x="2979038" y="3933762"/>
              <a:ext cx="4732876" cy="79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1217613">
                <a:spcBef>
                  <a:spcPct val="20000"/>
                </a:spcBef>
                <a:buFont typeface="Arial" panose="020B0604020202020204" pitchFamily="34" charset="0"/>
                <a:buChar char="•"/>
                <a:defRPr sz="3600">
                  <a:solidFill>
                    <a:schemeClr val="tx1"/>
                  </a:solidFill>
                  <a:latin typeface="Calibri" panose="020F0502020204030204" pitchFamily="34" charset="0"/>
                </a:defRPr>
              </a:lvl1pPr>
              <a:lvl2pPr marL="742950" indent="-285750" defTabSz="1217613">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2176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8000" b="1" dirty="0">
                <a:solidFill>
                  <a:srgbClr val="FFFFFF"/>
                </a:solidFill>
                <a:latin typeface="Segoe UI Black" panose="020B0502040204020203" pitchFamily="34" charset="0"/>
                <a:cs typeface="Segoe UI Black" panose="020B0502040204020203" pitchFamily="34" charset="0"/>
              </a:endParaRPr>
            </a:p>
          </p:txBody>
        </p:sp>
      </p:grpSp>
      <p:sp>
        <p:nvSpPr>
          <p:cNvPr id="22" name="Circle: Hollow 21">
            <a:extLst>
              <a:ext uri="{FF2B5EF4-FFF2-40B4-BE49-F238E27FC236}">
                <a16:creationId xmlns:a16="http://schemas.microsoft.com/office/drawing/2014/main" id="{90ECDEE7-3A9E-524A-CBA6-031C18DDC3E2}"/>
              </a:ext>
            </a:extLst>
          </p:cNvPr>
          <p:cNvSpPr/>
          <p:nvPr/>
        </p:nvSpPr>
        <p:spPr>
          <a:xfrm>
            <a:off x="5065713" y="806451"/>
            <a:ext cx="520700" cy="519113"/>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black"/>
              </a:solidFill>
            </a:endParaRPr>
          </a:p>
        </p:txBody>
      </p:sp>
      <p:sp>
        <p:nvSpPr>
          <p:cNvPr id="33" name="Circle: Hollow 32">
            <a:extLst>
              <a:ext uri="{FF2B5EF4-FFF2-40B4-BE49-F238E27FC236}">
                <a16:creationId xmlns:a16="http://schemas.microsoft.com/office/drawing/2014/main" id="{D54EFFC8-4632-FC7F-E55F-EB6C68C09A26}"/>
              </a:ext>
            </a:extLst>
          </p:cNvPr>
          <p:cNvSpPr/>
          <p:nvPr/>
        </p:nvSpPr>
        <p:spPr>
          <a:xfrm>
            <a:off x="9399588" y="4427539"/>
            <a:ext cx="374650" cy="376237"/>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black"/>
              </a:solidFill>
            </a:endParaRPr>
          </a:p>
        </p:txBody>
      </p:sp>
      <p:grpSp>
        <p:nvGrpSpPr>
          <p:cNvPr id="64" name="Group 63">
            <a:extLst>
              <a:ext uri="{FF2B5EF4-FFF2-40B4-BE49-F238E27FC236}">
                <a16:creationId xmlns:a16="http://schemas.microsoft.com/office/drawing/2014/main" id="{AD6F5EDF-36FB-84D4-1701-CADA8770047D}"/>
              </a:ext>
            </a:extLst>
          </p:cNvPr>
          <p:cNvGrpSpPr/>
          <p:nvPr/>
        </p:nvGrpSpPr>
        <p:grpSpPr>
          <a:xfrm>
            <a:off x="10415448" y="476674"/>
            <a:ext cx="1319726" cy="520769"/>
            <a:chOff x="10145958" y="3892102"/>
            <a:chExt cx="1319726" cy="520769"/>
          </a:xfrm>
          <a:solidFill>
            <a:schemeClr val="accent2"/>
          </a:solidFill>
        </p:grpSpPr>
        <p:sp>
          <p:nvSpPr>
            <p:cNvPr id="43" name="Oval 42">
              <a:extLst>
                <a:ext uri="{FF2B5EF4-FFF2-40B4-BE49-F238E27FC236}">
                  <a16:creationId xmlns:a16="http://schemas.microsoft.com/office/drawing/2014/main" id="{A3287B30-7D35-9669-3157-D6824EB32418}"/>
                </a:ext>
              </a:extLst>
            </p:cNvPr>
            <p:cNvSpPr/>
            <p:nvPr/>
          </p:nvSpPr>
          <p:spPr>
            <a:xfrm rot="5400000" flipH="1">
              <a:off x="11394936"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4" name="Oval 43">
              <a:extLst>
                <a:ext uri="{FF2B5EF4-FFF2-40B4-BE49-F238E27FC236}">
                  <a16:creationId xmlns:a16="http://schemas.microsoft.com/office/drawing/2014/main" id="{8725FB29-9138-625F-700A-9225CA468498}"/>
                </a:ext>
              </a:extLst>
            </p:cNvPr>
            <p:cNvSpPr/>
            <p:nvPr/>
          </p:nvSpPr>
          <p:spPr>
            <a:xfrm rot="5400000" flipH="1">
              <a:off x="11186772"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5" name="Oval 44">
              <a:extLst>
                <a:ext uri="{FF2B5EF4-FFF2-40B4-BE49-F238E27FC236}">
                  <a16:creationId xmlns:a16="http://schemas.microsoft.com/office/drawing/2014/main" id="{91022BC0-3D99-6D7E-3114-D4D6A4DF2AFA}"/>
                </a:ext>
              </a:extLst>
            </p:cNvPr>
            <p:cNvSpPr/>
            <p:nvPr/>
          </p:nvSpPr>
          <p:spPr>
            <a:xfrm rot="5400000" flipH="1">
              <a:off x="10978609"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6" name="Oval 45">
              <a:extLst>
                <a:ext uri="{FF2B5EF4-FFF2-40B4-BE49-F238E27FC236}">
                  <a16:creationId xmlns:a16="http://schemas.microsoft.com/office/drawing/2014/main" id="{0222A916-42D5-D08A-8FEC-6D739AFCB799}"/>
                </a:ext>
              </a:extLst>
            </p:cNvPr>
            <p:cNvSpPr/>
            <p:nvPr/>
          </p:nvSpPr>
          <p:spPr>
            <a:xfrm rot="5400000" flipH="1">
              <a:off x="10770446"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7" name="Oval 46">
              <a:extLst>
                <a:ext uri="{FF2B5EF4-FFF2-40B4-BE49-F238E27FC236}">
                  <a16:creationId xmlns:a16="http://schemas.microsoft.com/office/drawing/2014/main" id="{9AB918F3-EBD1-6895-821A-A4112991D14B}"/>
                </a:ext>
              </a:extLst>
            </p:cNvPr>
            <p:cNvSpPr/>
            <p:nvPr/>
          </p:nvSpPr>
          <p:spPr>
            <a:xfrm rot="5400000" flipH="1">
              <a:off x="10562282"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8" name="Oval 47">
              <a:extLst>
                <a:ext uri="{FF2B5EF4-FFF2-40B4-BE49-F238E27FC236}">
                  <a16:creationId xmlns:a16="http://schemas.microsoft.com/office/drawing/2014/main" id="{83A6E63C-4E6D-24C6-8AE3-C7A3CC2AE324}"/>
                </a:ext>
              </a:extLst>
            </p:cNvPr>
            <p:cNvSpPr/>
            <p:nvPr/>
          </p:nvSpPr>
          <p:spPr>
            <a:xfrm rot="5400000" flipH="1">
              <a:off x="10354119"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9" name="Oval 48">
              <a:extLst>
                <a:ext uri="{FF2B5EF4-FFF2-40B4-BE49-F238E27FC236}">
                  <a16:creationId xmlns:a16="http://schemas.microsoft.com/office/drawing/2014/main" id="{D634F21F-7DFB-8271-D531-CCEC8BC36522}"/>
                </a:ext>
              </a:extLst>
            </p:cNvPr>
            <p:cNvSpPr/>
            <p:nvPr/>
          </p:nvSpPr>
          <p:spPr>
            <a:xfrm rot="5400000" flipH="1">
              <a:off x="10145956"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0" name="Oval 49">
              <a:extLst>
                <a:ext uri="{FF2B5EF4-FFF2-40B4-BE49-F238E27FC236}">
                  <a16:creationId xmlns:a16="http://schemas.microsoft.com/office/drawing/2014/main" id="{58596E30-93F9-DEF1-4EA1-9B431EB01D13}"/>
                </a:ext>
              </a:extLst>
            </p:cNvPr>
            <p:cNvSpPr/>
            <p:nvPr/>
          </p:nvSpPr>
          <p:spPr>
            <a:xfrm rot="5400000" flipH="1">
              <a:off x="11394936"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1" name="Oval 50">
              <a:extLst>
                <a:ext uri="{FF2B5EF4-FFF2-40B4-BE49-F238E27FC236}">
                  <a16:creationId xmlns:a16="http://schemas.microsoft.com/office/drawing/2014/main" id="{98A2B688-AE57-3922-9DBF-241E8D66FBBF}"/>
                </a:ext>
              </a:extLst>
            </p:cNvPr>
            <p:cNvSpPr/>
            <p:nvPr/>
          </p:nvSpPr>
          <p:spPr>
            <a:xfrm rot="5400000" flipH="1">
              <a:off x="11186772"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2" name="Oval 51">
              <a:extLst>
                <a:ext uri="{FF2B5EF4-FFF2-40B4-BE49-F238E27FC236}">
                  <a16:creationId xmlns:a16="http://schemas.microsoft.com/office/drawing/2014/main" id="{1D9BCFDD-76B1-9791-22C1-F922D0CEEB6B}"/>
                </a:ext>
              </a:extLst>
            </p:cNvPr>
            <p:cNvSpPr/>
            <p:nvPr/>
          </p:nvSpPr>
          <p:spPr>
            <a:xfrm rot="5400000" flipH="1">
              <a:off x="10978609"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3" name="Oval 52">
              <a:extLst>
                <a:ext uri="{FF2B5EF4-FFF2-40B4-BE49-F238E27FC236}">
                  <a16:creationId xmlns:a16="http://schemas.microsoft.com/office/drawing/2014/main" id="{5224DCD8-45D5-24AA-3131-DC3B1AFFEE75}"/>
                </a:ext>
              </a:extLst>
            </p:cNvPr>
            <p:cNvSpPr/>
            <p:nvPr/>
          </p:nvSpPr>
          <p:spPr>
            <a:xfrm rot="5400000" flipH="1">
              <a:off x="10770446"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4" name="Oval 53">
              <a:extLst>
                <a:ext uri="{FF2B5EF4-FFF2-40B4-BE49-F238E27FC236}">
                  <a16:creationId xmlns:a16="http://schemas.microsoft.com/office/drawing/2014/main" id="{E30E410E-3BE0-16A5-CB1F-73EDE6BAC55B}"/>
                </a:ext>
              </a:extLst>
            </p:cNvPr>
            <p:cNvSpPr/>
            <p:nvPr/>
          </p:nvSpPr>
          <p:spPr>
            <a:xfrm rot="5400000" flipH="1">
              <a:off x="10562282"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5" name="Oval 54">
              <a:extLst>
                <a:ext uri="{FF2B5EF4-FFF2-40B4-BE49-F238E27FC236}">
                  <a16:creationId xmlns:a16="http://schemas.microsoft.com/office/drawing/2014/main" id="{4234CC69-6D39-537A-7FE7-A614ED501EA4}"/>
                </a:ext>
              </a:extLst>
            </p:cNvPr>
            <p:cNvSpPr/>
            <p:nvPr/>
          </p:nvSpPr>
          <p:spPr>
            <a:xfrm rot="5400000" flipH="1">
              <a:off x="10354119"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6" name="Oval 55">
              <a:extLst>
                <a:ext uri="{FF2B5EF4-FFF2-40B4-BE49-F238E27FC236}">
                  <a16:creationId xmlns:a16="http://schemas.microsoft.com/office/drawing/2014/main" id="{A6A1AAA0-3A10-43AA-702D-E44D13F1B780}"/>
                </a:ext>
              </a:extLst>
            </p:cNvPr>
            <p:cNvSpPr/>
            <p:nvPr/>
          </p:nvSpPr>
          <p:spPr>
            <a:xfrm rot="5400000" flipH="1">
              <a:off x="10145956"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7" name="Oval 56">
              <a:extLst>
                <a:ext uri="{FF2B5EF4-FFF2-40B4-BE49-F238E27FC236}">
                  <a16:creationId xmlns:a16="http://schemas.microsoft.com/office/drawing/2014/main" id="{915E1C33-2009-3B4C-7670-9EC4A529C464}"/>
                </a:ext>
              </a:extLst>
            </p:cNvPr>
            <p:cNvSpPr/>
            <p:nvPr/>
          </p:nvSpPr>
          <p:spPr>
            <a:xfrm rot="5400000" flipH="1">
              <a:off x="11394936"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8" name="Oval 57">
              <a:extLst>
                <a:ext uri="{FF2B5EF4-FFF2-40B4-BE49-F238E27FC236}">
                  <a16:creationId xmlns:a16="http://schemas.microsoft.com/office/drawing/2014/main" id="{E80AC894-8638-22F2-6F82-6145207009A8}"/>
                </a:ext>
              </a:extLst>
            </p:cNvPr>
            <p:cNvSpPr/>
            <p:nvPr/>
          </p:nvSpPr>
          <p:spPr>
            <a:xfrm rot="5400000" flipH="1">
              <a:off x="11186772"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9" name="Oval 58">
              <a:extLst>
                <a:ext uri="{FF2B5EF4-FFF2-40B4-BE49-F238E27FC236}">
                  <a16:creationId xmlns:a16="http://schemas.microsoft.com/office/drawing/2014/main" id="{32615423-74A7-21EC-1D40-B04FACF2D165}"/>
                </a:ext>
              </a:extLst>
            </p:cNvPr>
            <p:cNvSpPr/>
            <p:nvPr/>
          </p:nvSpPr>
          <p:spPr>
            <a:xfrm rot="5400000" flipH="1">
              <a:off x="10978609"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60" name="Oval 59">
              <a:extLst>
                <a:ext uri="{FF2B5EF4-FFF2-40B4-BE49-F238E27FC236}">
                  <a16:creationId xmlns:a16="http://schemas.microsoft.com/office/drawing/2014/main" id="{776032CD-0E35-D8B9-1441-FFA1BA9520CC}"/>
                </a:ext>
              </a:extLst>
            </p:cNvPr>
            <p:cNvSpPr/>
            <p:nvPr/>
          </p:nvSpPr>
          <p:spPr>
            <a:xfrm rot="5400000" flipH="1">
              <a:off x="10770446"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61" name="Oval 60">
              <a:extLst>
                <a:ext uri="{FF2B5EF4-FFF2-40B4-BE49-F238E27FC236}">
                  <a16:creationId xmlns:a16="http://schemas.microsoft.com/office/drawing/2014/main" id="{EE71A65D-984B-1CBE-A78C-F68005BEE814}"/>
                </a:ext>
              </a:extLst>
            </p:cNvPr>
            <p:cNvSpPr/>
            <p:nvPr/>
          </p:nvSpPr>
          <p:spPr>
            <a:xfrm rot="5400000" flipH="1">
              <a:off x="10562282"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62" name="Oval 61">
              <a:extLst>
                <a:ext uri="{FF2B5EF4-FFF2-40B4-BE49-F238E27FC236}">
                  <a16:creationId xmlns:a16="http://schemas.microsoft.com/office/drawing/2014/main" id="{AA90A5E5-A9F3-658D-9B33-A29FE6A3FC18}"/>
                </a:ext>
              </a:extLst>
            </p:cNvPr>
            <p:cNvSpPr/>
            <p:nvPr/>
          </p:nvSpPr>
          <p:spPr>
            <a:xfrm rot="5400000" flipH="1">
              <a:off x="10354119"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63" name="Oval 62">
              <a:extLst>
                <a:ext uri="{FF2B5EF4-FFF2-40B4-BE49-F238E27FC236}">
                  <a16:creationId xmlns:a16="http://schemas.microsoft.com/office/drawing/2014/main" id="{652D0D3B-8534-5446-DCD4-3A6C3CFF22E0}"/>
                </a:ext>
              </a:extLst>
            </p:cNvPr>
            <p:cNvSpPr/>
            <p:nvPr/>
          </p:nvSpPr>
          <p:spPr>
            <a:xfrm rot="5400000" flipH="1">
              <a:off x="10145956"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grpSp>
      <p:grpSp>
        <p:nvGrpSpPr>
          <p:cNvPr id="39952" name="Group 86">
            <a:extLst>
              <a:ext uri="{FF2B5EF4-FFF2-40B4-BE49-F238E27FC236}">
                <a16:creationId xmlns:a16="http://schemas.microsoft.com/office/drawing/2014/main" id="{8E361840-48C5-C7DF-E2FB-04CE29EE1EDF}"/>
              </a:ext>
            </a:extLst>
          </p:cNvPr>
          <p:cNvGrpSpPr>
            <a:grpSpLocks/>
          </p:cNvGrpSpPr>
          <p:nvPr/>
        </p:nvGrpSpPr>
        <p:grpSpPr bwMode="auto">
          <a:xfrm>
            <a:off x="436564" y="5054600"/>
            <a:ext cx="296862" cy="1320800"/>
            <a:chOff x="1516396" y="479530"/>
            <a:chExt cx="295759" cy="1319726"/>
          </a:xfrm>
        </p:grpSpPr>
        <p:sp>
          <p:nvSpPr>
            <p:cNvPr id="73" name="Oval 72">
              <a:extLst>
                <a:ext uri="{FF2B5EF4-FFF2-40B4-BE49-F238E27FC236}">
                  <a16:creationId xmlns:a16="http://schemas.microsoft.com/office/drawing/2014/main" id="{3EFC15D1-BE9D-98DA-8639-23FEED817CCE}"/>
                </a:ext>
              </a:extLst>
            </p:cNvPr>
            <p:cNvSpPr/>
            <p:nvPr/>
          </p:nvSpPr>
          <p:spPr>
            <a:xfrm flipH="1">
              <a:off x="1516396" y="479530"/>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4" name="Oval 73">
              <a:extLst>
                <a:ext uri="{FF2B5EF4-FFF2-40B4-BE49-F238E27FC236}">
                  <a16:creationId xmlns:a16="http://schemas.microsoft.com/office/drawing/2014/main" id="{70EE34A7-0429-94F9-512C-608D1449A28F}"/>
                </a:ext>
              </a:extLst>
            </p:cNvPr>
            <p:cNvSpPr/>
            <p:nvPr/>
          </p:nvSpPr>
          <p:spPr>
            <a:xfrm flipH="1">
              <a:off x="1516396" y="687324"/>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5" name="Oval 74">
              <a:extLst>
                <a:ext uri="{FF2B5EF4-FFF2-40B4-BE49-F238E27FC236}">
                  <a16:creationId xmlns:a16="http://schemas.microsoft.com/office/drawing/2014/main" id="{19361FDB-230A-FEB6-4CC9-B7F2B431E69F}"/>
                </a:ext>
              </a:extLst>
            </p:cNvPr>
            <p:cNvSpPr/>
            <p:nvPr/>
          </p:nvSpPr>
          <p:spPr>
            <a:xfrm flipH="1">
              <a:off x="1516396" y="895117"/>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6" name="Oval 75">
              <a:extLst>
                <a:ext uri="{FF2B5EF4-FFF2-40B4-BE49-F238E27FC236}">
                  <a16:creationId xmlns:a16="http://schemas.microsoft.com/office/drawing/2014/main" id="{1CA2CC88-BB3F-AE98-7640-FE92A22A0C06}"/>
                </a:ext>
              </a:extLst>
            </p:cNvPr>
            <p:cNvSpPr/>
            <p:nvPr/>
          </p:nvSpPr>
          <p:spPr>
            <a:xfrm flipH="1">
              <a:off x="1516396" y="1104496"/>
              <a:ext cx="71172" cy="697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7" name="Oval 76">
              <a:extLst>
                <a:ext uri="{FF2B5EF4-FFF2-40B4-BE49-F238E27FC236}">
                  <a16:creationId xmlns:a16="http://schemas.microsoft.com/office/drawing/2014/main" id="{EE04BC48-33C3-8968-D620-852231D1579E}"/>
                </a:ext>
              </a:extLst>
            </p:cNvPr>
            <p:cNvSpPr/>
            <p:nvPr/>
          </p:nvSpPr>
          <p:spPr>
            <a:xfrm flipH="1">
              <a:off x="1516396" y="1312290"/>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8" name="Oval 77">
              <a:extLst>
                <a:ext uri="{FF2B5EF4-FFF2-40B4-BE49-F238E27FC236}">
                  <a16:creationId xmlns:a16="http://schemas.microsoft.com/office/drawing/2014/main" id="{5F7268DE-CD4D-3A76-9557-BC1F9D8B2C08}"/>
                </a:ext>
              </a:extLst>
            </p:cNvPr>
            <p:cNvSpPr/>
            <p:nvPr/>
          </p:nvSpPr>
          <p:spPr>
            <a:xfrm flipH="1">
              <a:off x="1516396" y="1520083"/>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9" name="Oval 78">
              <a:extLst>
                <a:ext uri="{FF2B5EF4-FFF2-40B4-BE49-F238E27FC236}">
                  <a16:creationId xmlns:a16="http://schemas.microsoft.com/office/drawing/2014/main" id="{1D163728-4C29-90DC-7702-B0019C712BF7}"/>
                </a:ext>
              </a:extLst>
            </p:cNvPr>
            <p:cNvSpPr/>
            <p:nvPr/>
          </p:nvSpPr>
          <p:spPr>
            <a:xfrm flipH="1">
              <a:off x="1516396" y="1727877"/>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0" name="Oval 79">
              <a:extLst>
                <a:ext uri="{FF2B5EF4-FFF2-40B4-BE49-F238E27FC236}">
                  <a16:creationId xmlns:a16="http://schemas.microsoft.com/office/drawing/2014/main" id="{6394B1E6-1A27-0B95-1AD4-1B23AC5A469B}"/>
                </a:ext>
              </a:extLst>
            </p:cNvPr>
            <p:cNvSpPr/>
            <p:nvPr/>
          </p:nvSpPr>
          <p:spPr>
            <a:xfrm flipH="1">
              <a:off x="1740983" y="479530"/>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1" name="Oval 80">
              <a:extLst>
                <a:ext uri="{FF2B5EF4-FFF2-40B4-BE49-F238E27FC236}">
                  <a16:creationId xmlns:a16="http://schemas.microsoft.com/office/drawing/2014/main" id="{A8A449F7-22D6-D38F-E7E2-DC8AC8571594}"/>
                </a:ext>
              </a:extLst>
            </p:cNvPr>
            <p:cNvSpPr/>
            <p:nvPr/>
          </p:nvSpPr>
          <p:spPr>
            <a:xfrm flipH="1">
              <a:off x="1740983" y="687324"/>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2" name="Oval 81">
              <a:extLst>
                <a:ext uri="{FF2B5EF4-FFF2-40B4-BE49-F238E27FC236}">
                  <a16:creationId xmlns:a16="http://schemas.microsoft.com/office/drawing/2014/main" id="{37AE8F57-3525-E52E-852E-A6BE7A7E353B}"/>
                </a:ext>
              </a:extLst>
            </p:cNvPr>
            <p:cNvSpPr/>
            <p:nvPr/>
          </p:nvSpPr>
          <p:spPr>
            <a:xfrm flipH="1">
              <a:off x="1740983" y="895117"/>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3" name="Oval 82">
              <a:extLst>
                <a:ext uri="{FF2B5EF4-FFF2-40B4-BE49-F238E27FC236}">
                  <a16:creationId xmlns:a16="http://schemas.microsoft.com/office/drawing/2014/main" id="{B1881272-0F68-4021-2461-39BC6F337DCF}"/>
                </a:ext>
              </a:extLst>
            </p:cNvPr>
            <p:cNvSpPr/>
            <p:nvPr/>
          </p:nvSpPr>
          <p:spPr>
            <a:xfrm flipH="1">
              <a:off x="1740983" y="1104496"/>
              <a:ext cx="71172" cy="697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4" name="Oval 83">
              <a:extLst>
                <a:ext uri="{FF2B5EF4-FFF2-40B4-BE49-F238E27FC236}">
                  <a16:creationId xmlns:a16="http://schemas.microsoft.com/office/drawing/2014/main" id="{44A747EB-BBBD-FD93-8B5E-589EBB9E2EF1}"/>
                </a:ext>
              </a:extLst>
            </p:cNvPr>
            <p:cNvSpPr/>
            <p:nvPr/>
          </p:nvSpPr>
          <p:spPr>
            <a:xfrm flipH="1">
              <a:off x="1740983" y="1312290"/>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5" name="Oval 84">
              <a:extLst>
                <a:ext uri="{FF2B5EF4-FFF2-40B4-BE49-F238E27FC236}">
                  <a16:creationId xmlns:a16="http://schemas.microsoft.com/office/drawing/2014/main" id="{58EB5954-DEFD-19DC-552D-7AE928F3D135}"/>
                </a:ext>
              </a:extLst>
            </p:cNvPr>
            <p:cNvSpPr/>
            <p:nvPr/>
          </p:nvSpPr>
          <p:spPr>
            <a:xfrm flipH="1">
              <a:off x="1740983" y="1520083"/>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6" name="Oval 85">
              <a:extLst>
                <a:ext uri="{FF2B5EF4-FFF2-40B4-BE49-F238E27FC236}">
                  <a16:creationId xmlns:a16="http://schemas.microsoft.com/office/drawing/2014/main" id="{EEE2196C-550D-C2E0-6C2E-3791ED005F92}"/>
                </a:ext>
              </a:extLst>
            </p:cNvPr>
            <p:cNvSpPr/>
            <p:nvPr/>
          </p:nvSpPr>
          <p:spPr>
            <a:xfrm flipH="1">
              <a:off x="1740983" y="1727877"/>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grpSp>
      <p:sp>
        <p:nvSpPr>
          <p:cNvPr id="97" name="Freeform 9">
            <a:extLst>
              <a:ext uri="{FF2B5EF4-FFF2-40B4-BE49-F238E27FC236}">
                <a16:creationId xmlns:a16="http://schemas.microsoft.com/office/drawing/2014/main" id="{17E2F4F1-20F1-7AA7-4D35-A7B4DD13DD63}"/>
              </a:ext>
            </a:extLst>
          </p:cNvPr>
          <p:cNvSpPr>
            <a:spLocks/>
          </p:cNvSpPr>
          <p:nvPr/>
        </p:nvSpPr>
        <p:spPr bwMode="auto">
          <a:xfrm>
            <a:off x="2895256" y="1851223"/>
            <a:ext cx="2622581" cy="1738017"/>
          </a:xfrm>
          <a:custGeom>
            <a:avLst/>
            <a:gdLst>
              <a:gd name="T0" fmla="*/ 785 w 817"/>
              <a:gd name="T1" fmla="*/ 140 h 541"/>
              <a:gd name="T2" fmla="*/ 677 w 817"/>
              <a:gd name="T3" fmla="*/ 363 h 541"/>
              <a:gd name="T4" fmla="*/ 254 w 817"/>
              <a:gd name="T5" fmla="*/ 509 h 541"/>
              <a:gd name="T6" fmla="*/ 32 w 817"/>
              <a:gd name="T7" fmla="*/ 401 h 541"/>
              <a:gd name="T8" fmla="*/ 32 w 817"/>
              <a:gd name="T9" fmla="*/ 401 h 541"/>
              <a:gd name="T10" fmla="*/ 140 w 817"/>
              <a:gd name="T11" fmla="*/ 179 h 541"/>
              <a:gd name="T12" fmla="*/ 562 w 817"/>
              <a:gd name="T13" fmla="*/ 32 h 541"/>
              <a:gd name="T14" fmla="*/ 785 w 817"/>
              <a:gd name="T15" fmla="*/ 14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7" h="541">
                <a:moveTo>
                  <a:pt x="785" y="140"/>
                </a:moveTo>
                <a:cubicBezTo>
                  <a:pt x="817" y="231"/>
                  <a:pt x="768" y="331"/>
                  <a:pt x="677" y="363"/>
                </a:cubicBezTo>
                <a:cubicBezTo>
                  <a:pt x="254" y="509"/>
                  <a:pt x="254" y="509"/>
                  <a:pt x="254" y="509"/>
                </a:cubicBezTo>
                <a:cubicBezTo>
                  <a:pt x="163" y="541"/>
                  <a:pt x="63" y="493"/>
                  <a:pt x="32" y="401"/>
                </a:cubicBezTo>
                <a:cubicBezTo>
                  <a:pt x="32" y="401"/>
                  <a:pt x="32" y="401"/>
                  <a:pt x="32" y="401"/>
                </a:cubicBezTo>
                <a:cubicBezTo>
                  <a:pt x="0" y="310"/>
                  <a:pt x="48" y="210"/>
                  <a:pt x="140" y="179"/>
                </a:cubicBezTo>
                <a:cubicBezTo>
                  <a:pt x="562" y="32"/>
                  <a:pt x="562" y="32"/>
                  <a:pt x="562" y="32"/>
                </a:cubicBezTo>
                <a:cubicBezTo>
                  <a:pt x="654" y="0"/>
                  <a:pt x="753" y="49"/>
                  <a:pt x="785" y="140"/>
                </a:cubicBezTo>
                <a:close/>
              </a:path>
            </a:pathLst>
          </a:custGeom>
          <a:solidFill>
            <a:schemeClr val="tx1">
              <a:alpha val="30000"/>
            </a:schemeClr>
          </a:solidFill>
          <a:ln w="9525">
            <a:noFill/>
            <a:round/>
            <a:headEnd/>
            <a:tailEnd/>
          </a:ln>
          <a:effectLst>
            <a:softEdge rad="457200"/>
          </a:effectLst>
        </p:spPr>
        <p:txBody>
          <a:bodyPr/>
          <a:lstStyle/>
          <a:p>
            <a:pPr defTabSz="1219048">
              <a:defRPr/>
            </a:pPr>
            <a:endParaRPr lang="en-IN" sz="2400">
              <a:solidFill>
                <a:prstClr val="black"/>
              </a:solidFill>
              <a:latin typeface="Segoe UI"/>
            </a:endParaRPr>
          </a:p>
        </p:txBody>
      </p:sp>
      <p:sp>
        <p:nvSpPr>
          <p:cNvPr id="16" name="Freeform 9">
            <a:extLst>
              <a:ext uri="{FF2B5EF4-FFF2-40B4-BE49-F238E27FC236}">
                <a16:creationId xmlns:a16="http://schemas.microsoft.com/office/drawing/2014/main" id="{2476364A-7060-96C7-1BB6-AD82DF2469FD}"/>
              </a:ext>
            </a:extLst>
          </p:cNvPr>
          <p:cNvSpPr>
            <a:spLocks/>
          </p:cNvSpPr>
          <p:nvPr/>
        </p:nvSpPr>
        <p:spPr bwMode="auto">
          <a:xfrm>
            <a:off x="2640014" y="1287463"/>
            <a:ext cx="2622550" cy="1738312"/>
          </a:xfrm>
          <a:custGeom>
            <a:avLst/>
            <a:gdLst>
              <a:gd name="T0" fmla="*/ 785 w 817"/>
              <a:gd name="T1" fmla="*/ 140 h 541"/>
              <a:gd name="T2" fmla="*/ 677 w 817"/>
              <a:gd name="T3" fmla="*/ 363 h 541"/>
              <a:gd name="T4" fmla="*/ 254 w 817"/>
              <a:gd name="T5" fmla="*/ 509 h 541"/>
              <a:gd name="T6" fmla="*/ 32 w 817"/>
              <a:gd name="T7" fmla="*/ 401 h 541"/>
              <a:gd name="T8" fmla="*/ 32 w 817"/>
              <a:gd name="T9" fmla="*/ 401 h 541"/>
              <a:gd name="T10" fmla="*/ 140 w 817"/>
              <a:gd name="T11" fmla="*/ 179 h 541"/>
              <a:gd name="T12" fmla="*/ 562 w 817"/>
              <a:gd name="T13" fmla="*/ 32 h 541"/>
              <a:gd name="T14" fmla="*/ 785 w 817"/>
              <a:gd name="T15" fmla="*/ 14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7" h="541">
                <a:moveTo>
                  <a:pt x="785" y="140"/>
                </a:moveTo>
                <a:cubicBezTo>
                  <a:pt x="817" y="231"/>
                  <a:pt x="768" y="331"/>
                  <a:pt x="677" y="363"/>
                </a:cubicBezTo>
                <a:cubicBezTo>
                  <a:pt x="254" y="509"/>
                  <a:pt x="254" y="509"/>
                  <a:pt x="254" y="509"/>
                </a:cubicBezTo>
                <a:cubicBezTo>
                  <a:pt x="163" y="541"/>
                  <a:pt x="63" y="493"/>
                  <a:pt x="32" y="401"/>
                </a:cubicBezTo>
                <a:cubicBezTo>
                  <a:pt x="32" y="401"/>
                  <a:pt x="32" y="401"/>
                  <a:pt x="32" y="401"/>
                </a:cubicBezTo>
                <a:cubicBezTo>
                  <a:pt x="0" y="310"/>
                  <a:pt x="48" y="210"/>
                  <a:pt x="140" y="179"/>
                </a:cubicBezTo>
                <a:cubicBezTo>
                  <a:pt x="562" y="32"/>
                  <a:pt x="562" y="32"/>
                  <a:pt x="562" y="32"/>
                </a:cubicBezTo>
                <a:cubicBezTo>
                  <a:pt x="654" y="0"/>
                  <a:pt x="753" y="49"/>
                  <a:pt x="785" y="140"/>
                </a:cubicBezTo>
                <a:close/>
              </a:path>
            </a:pathLst>
          </a:custGeom>
          <a:gradFill>
            <a:gsLst>
              <a:gs pos="0">
                <a:srgbClr val="0432FF"/>
              </a:gs>
              <a:gs pos="86000">
                <a:schemeClr val="accent1">
                  <a:lumMod val="75000"/>
                </a:schemeClr>
              </a:gs>
            </a:gsLst>
            <a:lin ang="7800000" scaled="0"/>
          </a:gradFill>
          <a:ln w="9525">
            <a:noFill/>
            <a:round/>
            <a:headEnd/>
            <a:tailEnd/>
          </a:ln>
        </p:spPr>
        <p:txBody>
          <a:bodyPr/>
          <a:lstStyle/>
          <a:p>
            <a:pPr defTabSz="1219048">
              <a:defRPr/>
            </a:pPr>
            <a:endParaRPr lang="en-IN" sz="2400">
              <a:solidFill>
                <a:prstClr val="black"/>
              </a:solidFill>
              <a:latin typeface="Segoe UI"/>
            </a:endParaRPr>
          </a:p>
        </p:txBody>
      </p:sp>
      <p:sp>
        <p:nvSpPr>
          <p:cNvPr id="98" name="Freeform 9">
            <a:extLst>
              <a:ext uri="{FF2B5EF4-FFF2-40B4-BE49-F238E27FC236}">
                <a16:creationId xmlns:a16="http://schemas.microsoft.com/office/drawing/2014/main" id="{61289608-5125-8567-F989-129F393D3915}"/>
              </a:ext>
            </a:extLst>
          </p:cNvPr>
          <p:cNvSpPr>
            <a:spLocks/>
          </p:cNvSpPr>
          <p:nvPr/>
        </p:nvSpPr>
        <p:spPr bwMode="auto">
          <a:xfrm>
            <a:off x="7498933" y="4081846"/>
            <a:ext cx="1900525" cy="1259502"/>
          </a:xfrm>
          <a:custGeom>
            <a:avLst/>
            <a:gdLst>
              <a:gd name="T0" fmla="*/ 785 w 817"/>
              <a:gd name="T1" fmla="*/ 140 h 541"/>
              <a:gd name="T2" fmla="*/ 677 w 817"/>
              <a:gd name="T3" fmla="*/ 363 h 541"/>
              <a:gd name="T4" fmla="*/ 254 w 817"/>
              <a:gd name="T5" fmla="*/ 509 h 541"/>
              <a:gd name="T6" fmla="*/ 32 w 817"/>
              <a:gd name="T7" fmla="*/ 401 h 541"/>
              <a:gd name="T8" fmla="*/ 32 w 817"/>
              <a:gd name="T9" fmla="*/ 401 h 541"/>
              <a:gd name="T10" fmla="*/ 140 w 817"/>
              <a:gd name="T11" fmla="*/ 179 h 541"/>
              <a:gd name="T12" fmla="*/ 562 w 817"/>
              <a:gd name="T13" fmla="*/ 32 h 541"/>
              <a:gd name="T14" fmla="*/ 785 w 817"/>
              <a:gd name="T15" fmla="*/ 14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7" h="541">
                <a:moveTo>
                  <a:pt x="785" y="140"/>
                </a:moveTo>
                <a:cubicBezTo>
                  <a:pt x="817" y="231"/>
                  <a:pt x="768" y="331"/>
                  <a:pt x="677" y="363"/>
                </a:cubicBezTo>
                <a:cubicBezTo>
                  <a:pt x="254" y="509"/>
                  <a:pt x="254" y="509"/>
                  <a:pt x="254" y="509"/>
                </a:cubicBezTo>
                <a:cubicBezTo>
                  <a:pt x="163" y="541"/>
                  <a:pt x="63" y="493"/>
                  <a:pt x="32" y="401"/>
                </a:cubicBezTo>
                <a:cubicBezTo>
                  <a:pt x="32" y="401"/>
                  <a:pt x="32" y="401"/>
                  <a:pt x="32" y="401"/>
                </a:cubicBezTo>
                <a:cubicBezTo>
                  <a:pt x="0" y="310"/>
                  <a:pt x="48" y="210"/>
                  <a:pt x="140" y="179"/>
                </a:cubicBezTo>
                <a:cubicBezTo>
                  <a:pt x="562" y="32"/>
                  <a:pt x="562" y="32"/>
                  <a:pt x="562" y="32"/>
                </a:cubicBezTo>
                <a:cubicBezTo>
                  <a:pt x="654" y="0"/>
                  <a:pt x="753" y="49"/>
                  <a:pt x="785" y="140"/>
                </a:cubicBezTo>
                <a:close/>
              </a:path>
            </a:pathLst>
          </a:custGeom>
          <a:gradFill>
            <a:gsLst>
              <a:gs pos="0">
                <a:srgbClr val="0432FF"/>
              </a:gs>
              <a:gs pos="86000">
                <a:schemeClr val="accent1">
                  <a:lumMod val="75000"/>
                </a:schemeClr>
              </a:gs>
            </a:gsLst>
            <a:lin ang="7800000" scaled="0"/>
          </a:gradFill>
          <a:ln w="9525">
            <a:noFill/>
            <a:round/>
            <a:headEnd/>
            <a:tailEnd/>
          </a:ln>
          <a:effectLst>
            <a:softEdge rad="381000"/>
          </a:effectLst>
        </p:spPr>
        <p:txBody>
          <a:bodyPr/>
          <a:lstStyle/>
          <a:p>
            <a:pPr defTabSz="1219048">
              <a:defRPr/>
            </a:pPr>
            <a:endParaRPr lang="en-IN" sz="2400">
              <a:solidFill>
                <a:prstClr val="black"/>
              </a:solidFill>
              <a:latin typeface="Segoe U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0">
        <p15:prstTrans prst="peelOff"/>
      </p:transition>
    </mc:Choice>
    <mc:Fallback xmlns="">
      <p:transition spd="slow" advTm="25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66826" y="-434770"/>
            <a:ext cx="2496410" cy="2496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VN" sz="1200"/>
            </a:p>
          </p:txBody>
        </p:sp>
        <p:sp>
          <p:nvSpPr>
            <p:cNvPr id="4" name="TextBox 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26859" y="4991406"/>
            <a:ext cx="1567236" cy="15672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EFEFE">
                  <a:alpha val="19608"/>
                </a:srgbClr>
              </a:solidFill>
              <a:prstDash val="solid"/>
              <a:miter/>
            </a:ln>
          </p:spPr>
          <p:txBody>
            <a:bodyPr/>
            <a:lstStyle/>
            <a:p>
              <a:endParaRPr lang="en-VN" sz="1200"/>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pic>
        <p:nvPicPr>
          <p:cNvPr id="10" name="Picture 9" descr="A group of people posing for a photo&#10;&#10;Description automatically generated">
            <a:extLst>
              <a:ext uri="{FF2B5EF4-FFF2-40B4-BE49-F238E27FC236}">
                <a16:creationId xmlns:a16="http://schemas.microsoft.com/office/drawing/2014/main" id="{2F946A33-AB23-9717-2A2A-15F5B95BC589}"/>
              </a:ext>
            </a:extLst>
          </p:cNvPr>
          <p:cNvPicPr>
            <a:picLocks noChangeAspect="1"/>
          </p:cNvPicPr>
          <p:nvPr/>
        </p:nvPicPr>
        <p:blipFill>
          <a:blip r:embed="rId2">
            <a:alphaModFix amt="96000"/>
            <a:extLst>
              <a:ext uri="{BEBA8EAE-BF5A-486C-A8C5-ECC9F3942E4B}">
                <a14:imgProps xmlns:a14="http://schemas.microsoft.com/office/drawing/2010/main">
                  <a14:imgLayer r:embed="rId3">
                    <a14:imgEffect>
                      <a14:sharpenSoften amount="7000"/>
                    </a14:imgEffect>
                    <a14:imgEffect>
                      <a14:colorTemperature colorTemp="4224"/>
                    </a14:imgEffect>
                    <a14:imgEffect>
                      <a14:saturation sat="121000"/>
                    </a14:imgEffect>
                    <a14:imgEffect>
                      <a14:brightnessContrast bright="-7000"/>
                    </a14:imgEffect>
                  </a14:imgLayer>
                </a14:imgProps>
              </a:ext>
              <a:ext uri="{28A0092B-C50C-407E-A947-70E740481C1C}">
                <a14:useLocalDpi xmlns:a14="http://schemas.microsoft.com/office/drawing/2010/main" val="0"/>
              </a:ext>
            </a:extLst>
          </a:blip>
          <a:stretch>
            <a:fillRect/>
          </a:stretch>
        </p:blipFill>
        <p:spPr>
          <a:xfrm>
            <a:off x="0" y="0"/>
            <a:ext cx="12192000" cy="6909672"/>
          </a:xfrm>
          <a:prstGeom prst="rect">
            <a:avLst/>
          </a:prstGeom>
        </p:spPr>
      </p:pic>
      <p:pic>
        <p:nvPicPr>
          <p:cNvPr id="8" name="Picture 7" descr="A blue and orange text on a black background&#10;&#10;Description automatically generated">
            <a:extLst>
              <a:ext uri="{FF2B5EF4-FFF2-40B4-BE49-F238E27FC236}">
                <a16:creationId xmlns:a16="http://schemas.microsoft.com/office/drawing/2014/main" id="{A47A4248-69E1-A4B6-98B9-B6FD922D0F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4800" y="-127000"/>
            <a:ext cx="1809620" cy="1273185"/>
          </a:xfrm>
          <a:prstGeom prst="rect">
            <a:avLst/>
          </a:prstGeom>
        </p:spPr>
      </p:pic>
      <p:sp>
        <p:nvSpPr>
          <p:cNvPr id="9" name="TextBox 10">
            <a:extLst>
              <a:ext uri="{FF2B5EF4-FFF2-40B4-BE49-F238E27FC236}">
                <a16:creationId xmlns:a16="http://schemas.microsoft.com/office/drawing/2014/main" id="{5219C4E9-7873-9048-96D7-A88124C1852C}"/>
              </a:ext>
            </a:extLst>
          </p:cNvPr>
          <p:cNvSpPr txBox="1"/>
          <p:nvPr/>
        </p:nvSpPr>
        <p:spPr>
          <a:xfrm>
            <a:off x="1934293" y="1154857"/>
            <a:ext cx="8319980" cy="762966"/>
          </a:xfrm>
          <a:prstGeom prst="rect">
            <a:avLst/>
          </a:prstGeom>
        </p:spPr>
        <p:txBody>
          <a:bodyPr wrap="square" lIns="0" tIns="0" rIns="0" bIns="0" rtlCol="0" anchor="t">
            <a:spAutoFit/>
          </a:bodyPr>
          <a:lstStyle/>
          <a:p>
            <a:pPr algn="ctr">
              <a:lnSpc>
                <a:spcPts val="6466"/>
              </a:lnSpc>
            </a:pPr>
            <a:r>
              <a:rPr lang="en-US" sz="4800" b="1" dirty="0">
                <a:solidFill>
                  <a:srgbClr val="FFFFFF"/>
                </a:solidFill>
                <a:latin typeface="SVN-Gilroy Heavy" pitchFamily="2" charset="77"/>
              </a:rPr>
              <a:t>BEGINNER’S TOEIC</a:t>
            </a:r>
          </a:p>
        </p:txBody>
      </p:sp>
      <p:sp>
        <p:nvSpPr>
          <p:cNvPr id="11" name="TextBox 11">
            <a:extLst>
              <a:ext uri="{FF2B5EF4-FFF2-40B4-BE49-F238E27FC236}">
                <a16:creationId xmlns:a16="http://schemas.microsoft.com/office/drawing/2014/main" id="{9CB34291-3D0C-02D7-759B-29451CCED080}"/>
              </a:ext>
            </a:extLst>
          </p:cNvPr>
          <p:cNvSpPr txBox="1"/>
          <p:nvPr/>
        </p:nvSpPr>
        <p:spPr>
          <a:xfrm>
            <a:off x="2554287" y="2478237"/>
            <a:ext cx="7910513" cy="833562"/>
          </a:xfrm>
          <a:prstGeom prst="rect">
            <a:avLst/>
          </a:prstGeom>
        </p:spPr>
        <p:txBody>
          <a:bodyPr lIns="0" tIns="0" rIns="0" bIns="0" rtlCol="0" anchor="t">
            <a:spAutoFit/>
          </a:bodyPr>
          <a:lstStyle/>
          <a:p>
            <a:pPr algn="ctr">
              <a:lnSpc>
                <a:spcPts val="6466"/>
              </a:lnSpc>
            </a:pPr>
            <a:r>
              <a:rPr lang="en-US" sz="6666" b="1">
                <a:solidFill>
                  <a:schemeClr val="bg1"/>
                </a:solidFill>
                <a:latin typeface="SVN-Gilroy XBold" pitchFamily="2" charset="77"/>
              </a:rPr>
              <a:t>LESSON 1</a:t>
            </a:r>
            <a:r>
              <a:rPr lang="en-US" sz="6666" b="1" dirty="0">
                <a:solidFill>
                  <a:schemeClr val="bg1"/>
                </a:solidFill>
                <a:latin typeface="SVN-Gilroy XBold" pitchFamily="2" charset="77"/>
              </a:rPr>
              <a:t>1</a:t>
            </a:r>
          </a:p>
        </p:txBody>
      </p:sp>
      <p:sp>
        <p:nvSpPr>
          <p:cNvPr id="12" name="TextBox 12">
            <a:extLst>
              <a:ext uri="{FF2B5EF4-FFF2-40B4-BE49-F238E27FC236}">
                <a16:creationId xmlns:a16="http://schemas.microsoft.com/office/drawing/2014/main" id="{CE3D7C76-67F9-F75C-C2E5-B591A46125AC}"/>
              </a:ext>
            </a:extLst>
          </p:cNvPr>
          <p:cNvSpPr txBox="1"/>
          <p:nvPr/>
        </p:nvSpPr>
        <p:spPr>
          <a:xfrm>
            <a:off x="3512523" y="941002"/>
            <a:ext cx="5004999" cy="205184"/>
          </a:xfrm>
          <a:prstGeom prst="rect">
            <a:avLst/>
          </a:prstGeom>
        </p:spPr>
        <p:txBody>
          <a:bodyPr wrap="square" lIns="0" tIns="0" rIns="0" bIns="0" rtlCol="0" anchor="t">
            <a:spAutoFit/>
          </a:bodyPr>
          <a:lstStyle/>
          <a:p>
            <a:pPr algn="ctr">
              <a:lnSpc>
                <a:spcPts val="1627"/>
              </a:lnSpc>
              <a:spcBef>
                <a:spcPct val="0"/>
              </a:spcBef>
            </a:pPr>
            <a:r>
              <a:rPr lang="en-US" sz="1400" spc="469" dirty="0">
                <a:solidFill>
                  <a:schemeClr val="bg1"/>
                </a:solidFill>
                <a:latin typeface="SVN-Gilroy Medium" pitchFamily="2" charset="77"/>
              </a:rPr>
              <a:t>ZENLISH – HỌC TOEIC 1 LẦN LÀ ĐẠT</a:t>
            </a:r>
          </a:p>
        </p:txBody>
      </p:sp>
      <p:sp>
        <p:nvSpPr>
          <p:cNvPr id="14" name="TextBox 11">
            <a:extLst>
              <a:ext uri="{FF2B5EF4-FFF2-40B4-BE49-F238E27FC236}">
                <a16:creationId xmlns:a16="http://schemas.microsoft.com/office/drawing/2014/main" id="{EFE6DE9C-00B4-AF84-D728-5DD9225582CA}"/>
              </a:ext>
            </a:extLst>
          </p:cNvPr>
          <p:cNvSpPr txBox="1"/>
          <p:nvPr/>
        </p:nvSpPr>
        <p:spPr>
          <a:xfrm>
            <a:off x="3389148" y="3903617"/>
            <a:ext cx="5703100" cy="492443"/>
          </a:xfrm>
          <a:prstGeom prst="rect">
            <a:avLst/>
          </a:prstGeom>
        </p:spPr>
        <p:txBody>
          <a:bodyPr wrap="square" lIns="0" tIns="0" rIns="0" bIns="0" rtlCol="0" anchor="t">
            <a:spAutoFit/>
          </a:bodyPr>
          <a:lstStyle/>
          <a:p>
            <a:pPr algn="ctr"/>
            <a:r>
              <a:rPr lang="en-GB" sz="3200" b="1">
                <a:solidFill>
                  <a:schemeClr val="bg1"/>
                </a:solidFill>
                <a:latin typeface="SVN-Gilroy SemiBold" pitchFamily="2" charset="77"/>
              </a:rPr>
              <a:t>THỰC HÀNH PART 4 (2)</a:t>
            </a:r>
            <a:endParaRPr lang="en-US" sz="3200" b="1" dirty="0">
              <a:solidFill>
                <a:schemeClr val="bg1"/>
              </a:solidFill>
              <a:latin typeface="SVN-Gilroy SemiBold" pitchFamily="2" charset="77"/>
            </a:endParaRPr>
          </a:p>
        </p:txBody>
      </p:sp>
      <p:sp>
        <p:nvSpPr>
          <p:cNvPr id="17" name="Rounded Rectangle 16">
            <a:extLst>
              <a:ext uri="{FF2B5EF4-FFF2-40B4-BE49-F238E27FC236}">
                <a16:creationId xmlns:a16="http://schemas.microsoft.com/office/drawing/2014/main" id="{6A750538-5522-50A1-2D15-B4FAF205CE86}"/>
              </a:ext>
            </a:extLst>
          </p:cNvPr>
          <p:cNvSpPr/>
          <p:nvPr/>
        </p:nvSpPr>
        <p:spPr>
          <a:xfrm>
            <a:off x="2896842" y="3529184"/>
            <a:ext cx="6445340" cy="131949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1" name="Graphic 20" descr="Signature outline">
            <a:extLst>
              <a:ext uri="{FF2B5EF4-FFF2-40B4-BE49-F238E27FC236}">
                <a16:creationId xmlns:a16="http://schemas.microsoft.com/office/drawing/2014/main" id="{32F9D501-CA01-AF43-0B09-F9288BB3A5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3877" y="5147538"/>
            <a:ext cx="642289" cy="642289"/>
          </a:xfrm>
          <a:prstGeom prst="rect">
            <a:avLst/>
          </a:prstGeom>
        </p:spPr>
      </p:pic>
      <p:pic>
        <p:nvPicPr>
          <p:cNvPr id="23" name="Graphic 22" descr="Books with solid fill">
            <a:extLst>
              <a:ext uri="{FF2B5EF4-FFF2-40B4-BE49-F238E27FC236}">
                <a16:creationId xmlns:a16="http://schemas.microsoft.com/office/drawing/2014/main" id="{72B24753-FD3E-60F5-DF7C-9E7A31D73E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77396" y="2516394"/>
            <a:ext cx="680966" cy="680966"/>
          </a:xfrm>
          <a:prstGeom prst="rect">
            <a:avLst/>
          </a:prstGeom>
        </p:spPr>
      </p:pic>
    </p:spTree>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43">
            <a:extLst>
              <a:ext uri="{FF2B5EF4-FFF2-40B4-BE49-F238E27FC236}">
                <a16:creationId xmlns:a16="http://schemas.microsoft.com/office/drawing/2014/main" id="{0159530A-D322-6F7C-E581-01602371B895}"/>
              </a:ext>
            </a:extLst>
          </p:cNvPr>
          <p:cNvSpPr/>
          <p:nvPr/>
        </p:nvSpPr>
        <p:spPr>
          <a:xfrm>
            <a:off x="5214273" y="4089789"/>
            <a:ext cx="3493886" cy="34305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100">
              <a:solidFill>
                <a:prstClr val="white"/>
              </a:solidFill>
              <a:latin typeface="SVN-Gilroy" panose="00000500000000000000" pitchFamily="50" charset="0"/>
            </a:endParaRPr>
          </a:p>
        </p:txBody>
      </p:sp>
      <p:sp>
        <p:nvSpPr>
          <p:cNvPr id="16" name="Rounded Rectangle 43">
            <a:extLst>
              <a:ext uri="{FF2B5EF4-FFF2-40B4-BE49-F238E27FC236}">
                <a16:creationId xmlns:a16="http://schemas.microsoft.com/office/drawing/2014/main" id="{7F94BD80-39E5-F56A-919B-C3BF2F666D4E}"/>
              </a:ext>
            </a:extLst>
          </p:cNvPr>
          <p:cNvSpPr/>
          <p:nvPr/>
        </p:nvSpPr>
        <p:spPr>
          <a:xfrm>
            <a:off x="6351052" y="3668948"/>
            <a:ext cx="5060362" cy="34371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100">
              <a:solidFill>
                <a:prstClr val="white"/>
              </a:solidFill>
              <a:latin typeface="SVN-Gilroy" panose="00000500000000000000" pitchFamily="50" charset="0"/>
            </a:endParaRPr>
          </a:p>
        </p:txBody>
      </p:sp>
      <p:sp>
        <p:nvSpPr>
          <p:cNvPr id="15" name="Rounded Rectangle 43">
            <a:extLst>
              <a:ext uri="{FF2B5EF4-FFF2-40B4-BE49-F238E27FC236}">
                <a16:creationId xmlns:a16="http://schemas.microsoft.com/office/drawing/2014/main" id="{D9DB46CB-750E-00F1-0F7C-C612797388B3}"/>
              </a:ext>
            </a:extLst>
          </p:cNvPr>
          <p:cNvSpPr/>
          <p:nvPr/>
        </p:nvSpPr>
        <p:spPr>
          <a:xfrm>
            <a:off x="5807173" y="2501401"/>
            <a:ext cx="1107335" cy="34305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100">
              <a:solidFill>
                <a:prstClr val="white"/>
              </a:solidFill>
              <a:latin typeface="SVN-Gilroy" panose="00000500000000000000" pitchFamily="50" charset="0"/>
            </a:endParaRPr>
          </a:p>
        </p:txBody>
      </p:sp>
      <p:sp>
        <p:nvSpPr>
          <p:cNvPr id="5" name="TextBox 5">
            <a:extLst>
              <a:ext uri="{FF2B5EF4-FFF2-40B4-BE49-F238E27FC236}">
                <a16:creationId xmlns:a16="http://schemas.microsoft.com/office/drawing/2014/main" id="{C2D6C0ED-FE8E-A4DD-41CD-BFD579DED18A}"/>
              </a:ext>
            </a:extLst>
          </p:cNvPr>
          <p:cNvSpPr txBox="1"/>
          <p:nvPr/>
        </p:nvSpPr>
        <p:spPr>
          <a:xfrm>
            <a:off x="4935946" y="665057"/>
            <a:ext cx="6834373" cy="5931161"/>
          </a:xfrm>
          <a:prstGeom prst="rect">
            <a:avLst/>
          </a:prstGeom>
          <a:noFill/>
          <a:ln>
            <a:solidFill>
              <a:srgbClr val="0037F4"/>
            </a:solidFill>
          </a:ln>
        </p:spPr>
        <p:txBody>
          <a:bodyPr lIns="33867" tIns="33867" rIns="33867" bIns="33867" anchor="ctr"/>
          <a:lstStyle/>
          <a:p>
            <a:pPr algn="ctr" defTabSz="609630">
              <a:lnSpc>
                <a:spcPts val="1737"/>
              </a:lnSpc>
              <a:defRPr/>
            </a:pPr>
            <a:endParaRPr sz="1200">
              <a:solidFill>
                <a:prstClr val="black"/>
              </a:solidFill>
              <a:latin typeface="Calibri"/>
            </a:endParaRPr>
          </a:p>
        </p:txBody>
      </p:sp>
      <p:sp>
        <p:nvSpPr>
          <p:cNvPr id="44" name="Rounded Rectangle 43">
            <a:extLst>
              <a:ext uri="{FF2B5EF4-FFF2-40B4-BE49-F238E27FC236}">
                <a16:creationId xmlns:a16="http://schemas.microsoft.com/office/drawing/2014/main" id="{69BA7D87-9D5A-8944-7D5F-0C9C833F4D46}"/>
              </a:ext>
            </a:extLst>
          </p:cNvPr>
          <p:cNvSpPr/>
          <p:nvPr/>
        </p:nvSpPr>
        <p:spPr>
          <a:xfrm>
            <a:off x="7365735" y="1243695"/>
            <a:ext cx="1537147" cy="34585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100">
              <a:solidFill>
                <a:prstClr val="white"/>
              </a:solidFill>
              <a:latin typeface="SVN-Gilroy" panose="00000500000000000000" pitchFamily="50" charset="0"/>
            </a:endParaRPr>
          </a:p>
        </p:txBody>
      </p:sp>
      <p:sp>
        <p:nvSpPr>
          <p:cNvPr id="45" name="Rounded Rectangle 44">
            <a:extLst>
              <a:ext uri="{FF2B5EF4-FFF2-40B4-BE49-F238E27FC236}">
                <a16:creationId xmlns:a16="http://schemas.microsoft.com/office/drawing/2014/main" id="{EB4D65FA-ADB3-2E7E-448D-2F635C0CD15D}"/>
              </a:ext>
            </a:extLst>
          </p:cNvPr>
          <p:cNvSpPr/>
          <p:nvPr/>
        </p:nvSpPr>
        <p:spPr>
          <a:xfrm>
            <a:off x="8959226" y="2082534"/>
            <a:ext cx="1949779" cy="34371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100">
              <a:solidFill>
                <a:prstClr val="white"/>
              </a:solidFill>
              <a:latin typeface="SVN-Gilroy" panose="00000500000000000000" pitchFamily="50" charset="0"/>
            </a:endParaRPr>
          </a:p>
        </p:txBody>
      </p:sp>
      <p:sp>
        <p:nvSpPr>
          <p:cNvPr id="47" name="TextBox 9">
            <a:extLst>
              <a:ext uri="{FF2B5EF4-FFF2-40B4-BE49-F238E27FC236}">
                <a16:creationId xmlns:a16="http://schemas.microsoft.com/office/drawing/2014/main" id="{8C1229CA-5C4C-9308-3679-2C739259B5C7}"/>
              </a:ext>
            </a:extLst>
          </p:cNvPr>
          <p:cNvSpPr txBox="1">
            <a:spLocks noChangeArrowheads="1"/>
          </p:cNvSpPr>
          <p:nvPr/>
        </p:nvSpPr>
        <p:spPr bwMode="auto">
          <a:xfrm>
            <a:off x="5286607" y="1260696"/>
            <a:ext cx="6096285"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defTabSz="609630" fontAlgn="base">
              <a:lnSpc>
                <a:spcPct val="125000"/>
              </a:lnSpc>
              <a:spcBef>
                <a:spcPct val="0"/>
              </a:spcBef>
              <a:spcAft>
                <a:spcPct val="0"/>
              </a:spcAft>
            </a:pPr>
            <a:r>
              <a:rPr lang="en-GB" altLang="en-US" sz="2100">
                <a:solidFill>
                  <a:prstClr val="black"/>
                </a:solidFill>
                <a:latin typeface="SVN-Gilroy" panose="00000500000000000000" pitchFamily="50" charset="0"/>
              </a:rPr>
              <a:t>M-Cn: Attention, ............................ ! Today is the first day of our spring ............... ............... . This is being held on the .............. ................ . All art supplies are now on sale, starting from as little as one dollar. We've got great deals on brushes, canvases, paint, and more! Also, from now until August thirtieth, we're .............................. .............................. for our summer art ....................... ! This is a wonderful opportunity for aspiring artists to get their work shown. Please visit the ...................... ........................ for details. Thank you for shopping at Baxter's Art Supply Store.</a:t>
            </a:r>
            <a:endParaRPr lang="en-US" altLang="en-US" sz="2100" dirty="0">
              <a:solidFill>
                <a:prstClr val="black"/>
              </a:solidFill>
              <a:latin typeface="SVN-Gilroy" panose="00000500000000000000" pitchFamily="50" charset="0"/>
            </a:endParaRPr>
          </a:p>
        </p:txBody>
      </p:sp>
      <p:sp>
        <p:nvSpPr>
          <p:cNvPr id="48" name="Text Box 47">
            <a:extLst>
              <a:ext uri="{FF2B5EF4-FFF2-40B4-BE49-F238E27FC236}">
                <a16:creationId xmlns:a16="http://schemas.microsoft.com/office/drawing/2014/main" id="{25FDC151-D574-FD5D-53BF-692C8559F558}"/>
              </a:ext>
            </a:extLst>
          </p:cNvPr>
          <p:cNvSpPr txBox="1">
            <a:spLocks noChangeArrowheads="1"/>
          </p:cNvSpPr>
          <p:nvPr/>
        </p:nvSpPr>
        <p:spPr bwMode="auto">
          <a:xfrm>
            <a:off x="7061791" y="2015627"/>
            <a:ext cx="1512770" cy="41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first floor</a:t>
            </a:r>
            <a:endParaRPr lang="en-US" altLang="en-US" sz="21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0" name="Text Box 49">
            <a:extLst>
              <a:ext uri="{FF2B5EF4-FFF2-40B4-BE49-F238E27FC236}">
                <a16:creationId xmlns:a16="http://schemas.microsoft.com/office/drawing/2014/main" id="{2C86F1C9-97D0-A76E-8CCA-BD94A3858050}"/>
              </a:ext>
            </a:extLst>
          </p:cNvPr>
          <p:cNvSpPr txBox="1">
            <a:spLocks noChangeArrowheads="1"/>
          </p:cNvSpPr>
          <p:nvPr/>
        </p:nvSpPr>
        <p:spPr bwMode="auto">
          <a:xfrm>
            <a:off x="7562828" y="1209179"/>
            <a:ext cx="1474258" cy="32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shoppers</a:t>
            </a:r>
            <a:endParaRPr lang="en-US" altLang="en-US" sz="21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1" name="Text Box 50">
            <a:extLst>
              <a:ext uri="{FF2B5EF4-FFF2-40B4-BE49-F238E27FC236}">
                <a16:creationId xmlns:a16="http://schemas.microsoft.com/office/drawing/2014/main" id="{AC5D8836-503C-88B0-C8D5-D0380C976C66}"/>
              </a:ext>
            </a:extLst>
          </p:cNvPr>
          <p:cNvSpPr txBox="1">
            <a:spLocks noChangeArrowheads="1"/>
          </p:cNvSpPr>
          <p:nvPr/>
        </p:nvSpPr>
        <p:spPr bwMode="auto">
          <a:xfrm>
            <a:off x="7737933" y="1618255"/>
            <a:ext cx="1601096" cy="345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sales event</a:t>
            </a:r>
            <a:endParaRPr lang="en-US" altLang="en-US" sz="21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3" name="Text Box 52">
            <a:extLst>
              <a:ext uri="{FF2B5EF4-FFF2-40B4-BE49-F238E27FC236}">
                <a16:creationId xmlns:a16="http://schemas.microsoft.com/office/drawing/2014/main" id="{6F5FC51A-CD07-033E-315C-E3EEC5D33390}"/>
              </a:ext>
            </a:extLst>
          </p:cNvPr>
          <p:cNvSpPr txBox="1">
            <a:spLocks noChangeArrowheads="1"/>
          </p:cNvSpPr>
          <p:nvPr/>
        </p:nvSpPr>
        <p:spPr bwMode="auto">
          <a:xfrm>
            <a:off x="7358965" y="3609856"/>
            <a:ext cx="3087835" cy="28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accepting submissions </a:t>
            </a:r>
            <a:endParaRPr lang="en-US" altLang="en-US" sz="21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5" name="Text Box 54">
            <a:extLst>
              <a:ext uri="{FF2B5EF4-FFF2-40B4-BE49-F238E27FC236}">
                <a16:creationId xmlns:a16="http://schemas.microsoft.com/office/drawing/2014/main" id="{E42F631A-0E4A-7429-BA37-409E6F1CFE3F}"/>
              </a:ext>
            </a:extLst>
          </p:cNvPr>
          <p:cNvSpPr txBox="1">
            <a:spLocks noChangeArrowheads="1"/>
          </p:cNvSpPr>
          <p:nvPr/>
        </p:nvSpPr>
        <p:spPr bwMode="auto">
          <a:xfrm>
            <a:off x="7548618" y="4011031"/>
            <a:ext cx="1354264" cy="31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contest</a:t>
            </a:r>
            <a:endParaRPr lang="en-US" altLang="en-US" sz="21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grpSp>
        <p:nvGrpSpPr>
          <p:cNvPr id="8" name="Group 10">
            <a:extLst>
              <a:ext uri="{FF2B5EF4-FFF2-40B4-BE49-F238E27FC236}">
                <a16:creationId xmlns:a16="http://schemas.microsoft.com/office/drawing/2014/main" id="{97264B7A-1370-216E-F0C7-F8050CE85AEF}"/>
              </a:ext>
            </a:extLst>
          </p:cNvPr>
          <p:cNvGrpSpPr/>
          <p:nvPr/>
        </p:nvGrpSpPr>
        <p:grpSpPr>
          <a:xfrm>
            <a:off x="212638" y="140271"/>
            <a:ext cx="503015" cy="503015"/>
            <a:chOff x="0" y="0"/>
            <a:chExt cx="812800" cy="812800"/>
          </a:xfrm>
          <a:solidFill>
            <a:srgbClr val="0037F4"/>
          </a:solidFill>
        </p:grpSpPr>
        <p:sp>
          <p:nvSpPr>
            <p:cNvPr id="10" name="Freeform 11">
              <a:extLst>
                <a:ext uri="{FF2B5EF4-FFF2-40B4-BE49-F238E27FC236}">
                  <a16:creationId xmlns:a16="http://schemas.microsoft.com/office/drawing/2014/main" id="{FD06148C-8907-0A6B-75C7-A6AE916347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1" name="TextBox 12">
              <a:extLst>
                <a:ext uri="{FF2B5EF4-FFF2-40B4-BE49-F238E27FC236}">
                  <a16:creationId xmlns:a16="http://schemas.microsoft.com/office/drawing/2014/main" id="{34E92DA6-0239-273D-88AD-496B62070FE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2" name="TextBox 13">
            <a:extLst>
              <a:ext uri="{FF2B5EF4-FFF2-40B4-BE49-F238E27FC236}">
                <a16:creationId xmlns:a16="http://schemas.microsoft.com/office/drawing/2014/main" id="{1BFE54CC-DEFB-2D19-B79D-42145778B0F8}"/>
              </a:ext>
            </a:extLst>
          </p:cNvPr>
          <p:cNvSpPr txBox="1">
            <a:spLocks noChangeArrowheads="1"/>
          </p:cNvSpPr>
          <p:nvPr/>
        </p:nvSpPr>
        <p:spPr bwMode="auto">
          <a:xfrm>
            <a:off x="203244" y="725227"/>
            <a:ext cx="4841214"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Where is the announcement being made?</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grpSp>
        <p:nvGrpSpPr>
          <p:cNvPr id="13" name="Group 15">
            <a:extLst>
              <a:ext uri="{FF2B5EF4-FFF2-40B4-BE49-F238E27FC236}">
                <a16:creationId xmlns:a16="http://schemas.microsoft.com/office/drawing/2014/main" id="{D520846E-8CFC-ED7A-E792-90B043D6169D}"/>
              </a:ext>
            </a:extLst>
          </p:cNvPr>
          <p:cNvGrpSpPr/>
          <p:nvPr/>
        </p:nvGrpSpPr>
        <p:grpSpPr>
          <a:xfrm>
            <a:off x="212557" y="2299732"/>
            <a:ext cx="502920" cy="506307"/>
            <a:chOff x="0" y="0"/>
            <a:chExt cx="812800" cy="812800"/>
          </a:xfrm>
          <a:solidFill>
            <a:srgbClr val="0037F4"/>
          </a:solidFill>
        </p:grpSpPr>
        <p:sp>
          <p:nvSpPr>
            <p:cNvPr id="18" name="Freeform 16">
              <a:extLst>
                <a:ext uri="{FF2B5EF4-FFF2-40B4-BE49-F238E27FC236}">
                  <a16:creationId xmlns:a16="http://schemas.microsoft.com/office/drawing/2014/main" id="{CB1243CE-9DBA-1D54-CB42-2ACA0074DA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9" name="TextBox 17">
              <a:extLst>
                <a:ext uri="{FF2B5EF4-FFF2-40B4-BE49-F238E27FC236}">
                  <a16:creationId xmlns:a16="http://schemas.microsoft.com/office/drawing/2014/main" id="{76B0B6A6-5DE7-CD24-3E00-2279A20256C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6C1F9F80-AE77-BC1E-2928-9FDF6BA9B41E}"/>
              </a:ext>
            </a:extLst>
          </p:cNvPr>
          <p:cNvGrpSpPr/>
          <p:nvPr/>
        </p:nvGrpSpPr>
        <p:grpSpPr>
          <a:xfrm>
            <a:off x="212638" y="4450570"/>
            <a:ext cx="503015" cy="503015"/>
            <a:chOff x="0" y="0"/>
            <a:chExt cx="812800" cy="812800"/>
          </a:xfrm>
          <a:solidFill>
            <a:srgbClr val="0037F4"/>
          </a:solidFill>
        </p:grpSpPr>
        <p:sp>
          <p:nvSpPr>
            <p:cNvPr id="21" name="Freeform 16">
              <a:extLst>
                <a:ext uri="{FF2B5EF4-FFF2-40B4-BE49-F238E27FC236}">
                  <a16:creationId xmlns:a16="http://schemas.microsoft.com/office/drawing/2014/main" id="{B20848BC-DF8A-BF0C-6821-503AC913EF9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8DA9750A-A45F-64CA-41D3-487C54F8D858}"/>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5" name="TextBox 13">
            <a:extLst>
              <a:ext uri="{FF2B5EF4-FFF2-40B4-BE49-F238E27FC236}">
                <a16:creationId xmlns:a16="http://schemas.microsoft.com/office/drawing/2014/main" id="{9D49E47A-E0E7-A3DE-9029-7878D5AE665D}"/>
              </a:ext>
            </a:extLst>
          </p:cNvPr>
          <p:cNvSpPr txBox="1">
            <a:spLocks noChangeArrowheads="1"/>
          </p:cNvSpPr>
          <p:nvPr/>
        </p:nvSpPr>
        <p:spPr bwMode="auto">
          <a:xfrm>
            <a:off x="203245" y="2869328"/>
            <a:ext cx="4704179"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prstClr val="black"/>
                </a:solidFill>
                <a:latin typeface="SVN-Gilroy" panose="00000500000000000000" pitchFamily="50" charset="0"/>
              </a:rPr>
              <a:t>What can listeners find on the first floor?</a:t>
            </a:r>
            <a:endParaRPr kumimoji="0" lang="en-US" altLang="en-US" sz="1700" b="1" i="0" u="none" strike="noStrike" kern="1200" cap="none" spc="0" normalizeH="0" baseline="0" noProof="0" dirty="0">
              <a:ln>
                <a:noFill/>
              </a:ln>
              <a:solidFill>
                <a:prstClr val="black"/>
              </a:solidFill>
              <a:effectLst/>
              <a:uLnTx/>
              <a:uFillTx/>
              <a:latin typeface="SVN-Gilroy" panose="00000500000000000000" pitchFamily="50" charset="0"/>
            </a:endParaRPr>
          </a:p>
        </p:txBody>
      </p:sp>
      <p:sp>
        <p:nvSpPr>
          <p:cNvPr id="26" name="TextBox 13">
            <a:extLst>
              <a:ext uri="{FF2B5EF4-FFF2-40B4-BE49-F238E27FC236}">
                <a16:creationId xmlns:a16="http://schemas.microsoft.com/office/drawing/2014/main" id="{570E7C0C-FE53-BE51-54FF-6DBDCD8511BF}"/>
              </a:ext>
            </a:extLst>
          </p:cNvPr>
          <p:cNvSpPr txBox="1">
            <a:spLocks noChangeArrowheads="1"/>
          </p:cNvSpPr>
          <p:nvPr/>
        </p:nvSpPr>
        <p:spPr bwMode="auto">
          <a:xfrm>
            <a:off x="212558" y="5014041"/>
            <a:ext cx="4391518"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What are listeners encouraged to do by August 30?</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sp>
        <p:nvSpPr>
          <p:cNvPr id="28" name="Rounded Rectangle 17">
            <a:extLst>
              <a:ext uri="{FF2B5EF4-FFF2-40B4-BE49-F238E27FC236}">
                <a16:creationId xmlns:a16="http://schemas.microsoft.com/office/drawing/2014/main" id="{046CDFDF-46C1-8C33-0C7D-C3940D28E5BF}"/>
              </a:ext>
            </a:extLst>
          </p:cNvPr>
          <p:cNvSpPr/>
          <p:nvPr/>
        </p:nvSpPr>
        <p:spPr>
          <a:xfrm>
            <a:off x="137823" y="955024"/>
            <a:ext cx="2627412" cy="30567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9" name="TextBox 14">
            <a:extLst>
              <a:ext uri="{FF2B5EF4-FFF2-40B4-BE49-F238E27FC236}">
                <a16:creationId xmlns:a16="http://schemas.microsoft.com/office/drawing/2014/main" id="{AE8FD7E1-6A72-B90E-DF27-2896440E6DB5}"/>
              </a:ext>
            </a:extLst>
          </p:cNvPr>
          <p:cNvSpPr txBox="1">
            <a:spLocks noChangeArrowheads="1"/>
          </p:cNvSpPr>
          <p:nvPr/>
        </p:nvSpPr>
        <p:spPr bwMode="auto">
          <a:xfrm>
            <a:off x="233936" y="970761"/>
            <a:ext cx="3885962"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At an art supply store</a:t>
            </a:r>
          </a:p>
          <a:p>
            <a:pPr lvl="0">
              <a:lnSpc>
                <a:spcPct val="115000"/>
              </a:lnSpc>
            </a:pPr>
            <a:r>
              <a:rPr lang="en-GB" altLang="en-US" sz="1700">
                <a:solidFill>
                  <a:srgbClr val="000000"/>
                </a:solidFill>
                <a:latin typeface="SVN-Gilroy" panose="00000500000000000000" pitchFamily="50" charset="0"/>
              </a:rPr>
              <a:t>(B) At a public library</a:t>
            </a:r>
          </a:p>
          <a:p>
            <a:pPr lvl="0">
              <a:lnSpc>
                <a:spcPct val="115000"/>
              </a:lnSpc>
            </a:pPr>
            <a:r>
              <a:rPr lang="en-GB" altLang="en-US" sz="1700">
                <a:solidFill>
                  <a:srgbClr val="000000"/>
                </a:solidFill>
                <a:latin typeface="SVN-Gilroy" panose="00000500000000000000" pitchFamily="50" charset="0"/>
              </a:rPr>
              <a:t>(C) At a school</a:t>
            </a:r>
          </a:p>
          <a:p>
            <a:pPr lvl="0">
              <a:lnSpc>
                <a:spcPct val="115000"/>
              </a:lnSpc>
            </a:pPr>
            <a:r>
              <a:rPr lang="en-GB" altLang="en-US" sz="1700">
                <a:solidFill>
                  <a:srgbClr val="000000"/>
                </a:solidFill>
                <a:latin typeface="SVN-Gilroy" panose="00000500000000000000" pitchFamily="50" charset="0"/>
              </a:rPr>
              <a:t>(D) At a hardware store</a:t>
            </a:r>
          </a:p>
        </p:txBody>
      </p:sp>
      <p:sp>
        <p:nvSpPr>
          <p:cNvPr id="30" name="Rounded Rectangle 22">
            <a:extLst>
              <a:ext uri="{FF2B5EF4-FFF2-40B4-BE49-F238E27FC236}">
                <a16:creationId xmlns:a16="http://schemas.microsoft.com/office/drawing/2014/main" id="{73A99E94-B8B6-9101-72AD-9D8CB3267548}"/>
              </a:ext>
            </a:extLst>
          </p:cNvPr>
          <p:cNvSpPr/>
          <p:nvPr/>
        </p:nvSpPr>
        <p:spPr>
          <a:xfrm>
            <a:off x="137823" y="4021901"/>
            <a:ext cx="1856230" cy="30567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74DF1AF6-D7D4-F9B4-76C6-75F7B5A641DF}"/>
              </a:ext>
            </a:extLst>
          </p:cNvPr>
          <p:cNvSpPr txBox="1">
            <a:spLocks noChangeArrowheads="1"/>
          </p:cNvSpPr>
          <p:nvPr/>
        </p:nvSpPr>
        <p:spPr bwMode="auto">
          <a:xfrm>
            <a:off x="233936" y="3141020"/>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A product demonstration</a:t>
            </a:r>
          </a:p>
          <a:p>
            <a:pPr lvl="0">
              <a:lnSpc>
                <a:spcPct val="115000"/>
              </a:lnSpc>
            </a:pPr>
            <a:r>
              <a:rPr lang="en-GB" altLang="en-US" sz="1700">
                <a:solidFill>
                  <a:srgbClr val="000000"/>
                </a:solidFill>
                <a:latin typeface="SVN-Gilroy" panose="00000500000000000000" pitchFamily="50" charset="0"/>
              </a:rPr>
              <a:t>(B) A discussion-group meeting</a:t>
            </a:r>
          </a:p>
          <a:p>
            <a:pPr lvl="0">
              <a:lnSpc>
                <a:spcPct val="115000"/>
              </a:lnSpc>
            </a:pPr>
            <a:r>
              <a:rPr lang="en-GB" altLang="en-US" sz="1700">
                <a:solidFill>
                  <a:srgbClr val="000000"/>
                </a:solidFill>
                <a:latin typeface="SVN-Gilroy" panose="00000500000000000000" pitchFamily="50" charset="0"/>
              </a:rPr>
              <a:t>(C) Refreshments</a:t>
            </a:r>
          </a:p>
          <a:p>
            <a:pPr lvl="0">
              <a:lnSpc>
                <a:spcPct val="115000"/>
              </a:lnSpc>
            </a:pPr>
            <a:r>
              <a:rPr lang="en-GB" altLang="en-US" sz="1700">
                <a:solidFill>
                  <a:srgbClr val="000000"/>
                </a:solidFill>
                <a:latin typeface="SVN-Gilroy" panose="00000500000000000000" pitchFamily="50" charset="0"/>
              </a:rPr>
              <a:t>(D) Items on sale</a:t>
            </a:r>
          </a:p>
        </p:txBody>
      </p:sp>
      <p:sp>
        <p:nvSpPr>
          <p:cNvPr id="32" name="Rounded Rectangle 29">
            <a:extLst>
              <a:ext uri="{FF2B5EF4-FFF2-40B4-BE49-F238E27FC236}">
                <a16:creationId xmlns:a16="http://schemas.microsoft.com/office/drawing/2014/main" id="{3548D928-F398-B506-5288-6350DD05A394}"/>
              </a:ext>
            </a:extLst>
          </p:cNvPr>
          <p:cNvSpPr/>
          <p:nvPr/>
        </p:nvSpPr>
        <p:spPr>
          <a:xfrm>
            <a:off x="137823" y="5859819"/>
            <a:ext cx="1999449" cy="30567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3" name="TextBox 14">
            <a:extLst>
              <a:ext uri="{FF2B5EF4-FFF2-40B4-BE49-F238E27FC236}">
                <a16:creationId xmlns:a16="http://schemas.microsoft.com/office/drawing/2014/main" id="{565D2A5B-FCB0-80C1-4907-22E9E439E2E1}"/>
              </a:ext>
            </a:extLst>
          </p:cNvPr>
          <p:cNvSpPr txBox="1">
            <a:spLocks noChangeArrowheads="1"/>
          </p:cNvSpPr>
          <p:nvPr/>
        </p:nvSpPr>
        <p:spPr bwMode="auto">
          <a:xfrm>
            <a:off x="233936" y="5559661"/>
            <a:ext cx="5200443"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Activate a rewards card</a:t>
            </a:r>
          </a:p>
          <a:p>
            <a:pPr lvl="0">
              <a:lnSpc>
                <a:spcPct val="115000"/>
              </a:lnSpc>
            </a:pPr>
            <a:r>
              <a:rPr lang="en-GB" altLang="en-US" sz="1700">
                <a:solidFill>
                  <a:srgbClr val="000000"/>
                </a:solidFill>
                <a:latin typeface="SVN-Gilroy" panose="00000500000000000000" pitchFamily="50" charset="0"/>
              </a:rPr>
              <a:t>(B) Enter a contest</a:t>
            </a:r>
          </a:p>
          <a:p>
            <a:pPr lvl="0">
              <a:lnSpc>
                <a:spcPct val="115000"/>
              </a:lnSpc>
            </a:pPr>
            <a:r>
              <a:rPr lang="en-GB" altLang="en-US" sz="1700">
                <a:solidFill>
                  <a:srgbClr val="000000"/>
                </a:solidFill>
                <a:latin typeface="SVN-Gilroy" panose="00000500000000000000" pitchFamily="50" charset="0"/>
              </a:rPr>
              <a:t>(C) Register for a class</a:t>
            </a:r>
          </a:p>
          <a:p>
            <a:pPr lvl="0">
              <a:lnSpc>
                <a:spcPct val="115000"/>
              </a:lnSpc>
            </a:pPr>
            <a:r>
              <a:rPr lang="en-GB" altLang="en-US" sz="1700">
                <a:solidFill>
                  <a:srgbClr val="000000"/>
                </a:solidFill>
                <a:latin typeface="SVN-Gilroy" panose="00000500000000000000" pitchFamily="50" charset="0"/>
              </a:rPr>
              <a:t>(D) Fill out surveys</a:t>
            </a:r>
          </a:p>
        </p:txBody>
      </p:sp>
      <p:pic>
        <p:nvPicPr>
          <p:cNvPr id="34" name="Picture 33" descr="A blue and orange text on a black background&#10;&#10;Description automatically generated">
            <a:extLst>
              <a:ext uri="{FF2B5EF4-FFF2-40B4-BE49-F238E27FC236}">
                <a16:creationId xmlns:a16="http://schemas.microsoft.com/office/drawing/2014/main" id="{8DBBE26A-06BD-54AB-2DA7-B05D86FEE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grpSp>
        <p:nvGrpSpPr>
          <p:cNvPr id="2" name="Group 6">
            <a:extLst>
              <a:ext uri="{FF2B5EF4-FFF2-40B4-BE49-F238E27FC236}">
                <a16:creationId xmlns:a16="http://schemas.microsoft.com/office/drawing/2014/main" id="{EB1C070D-F4F8-48E9-AC5C-00A3ED3FEA79}"/>
              </a:ext>
            </a:extLst>
          </p:cNvPr>
          <p:cNvGrpSpPr>
            <a:grpSpLocks/>
          </p:cNvGrpSpPr>
          <p:nvPr/>
        </p:nvGrpSpPr>
        <p:grpSpPr bwMode="auto">
          <a:xfrm>
            <a:off x="7616003" y="306908"/>
            <a:ext cx="1474258" cy="762000"/>
            <a:chOff x="0" y="-46"/>
            <a:chExt cx="1571822" cy="812846"/>
          </a:xfrm>
        </p:grpSpPr>
        <p:sp>
          <p:nvSpPr>
            <p:cNvPr id="9" name="Freeform 7">
              <a:extLst>
                <a:ext uri="{FF2B5EF4-FFF2-40B4-BE49-F238E27FC236}">
                  <a16:creationId xmlns:a16="http://schemas.microsoft.com/office/drawing/2014/main" id="{CF3A4B5D-ACAC-1E27-289C-B9E7D94863A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4" name="TextBox 8">
              <a:extLst>
                <a:ext uri="{FF2B5EF4-FFF2-40B4-BE49-F238E27FC236}">
                  <a16:creationId xmlns:a16="http://schemas.microsoft.com/office/drawing/2014/main" id="{63EAD8E2-3F80-4A7C-0682-830F6841050D}"/>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609630" rtl="0" eaLnBrk="1" fontAlgn="base" latinLnBrk="0" hangingPunct="1">
                <a:lnSpc>
                  <a:spcPts val="3684"/>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rPr>
                <a:t>1</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ndParaRPr>
            </a:p>
          </p:txBody>
        </p:sp>
      </p:grpSp>
      <p:sp>
        <p:nvSpPr>
          <p:cNvPr id="3" name="Text Box 54">
            <a:extLst>
              <a:ext uri="{FF2B5EF4-FFF2-40B4-BE49-F238E27FC236}">
                <a16:creationId xmlns:a16="http://schemas.microsoft.com/office/drawing/2014/main" id="{0BC3BC14-0194-BDD6-9827-4AEC743CB912}"/>
              </a:ext>
            </a:extLst>
          </p:cNvPr>
          <p:cNvSpPr txBox="1">
            <a:spLocks noChangeArrowheads="1"/>
          </p:cNvSpPr>
          <p:nvPr/>
        </p:nvSpPr>
        <p:spPr bwMode="auto">
          <a:xfrm>
            <a:off x="8708159" y="4816249"/>
            <a:ext cx="2479629" cy="32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information desk </a:t>
            </a:r>
            <a:endParaRPr lang="en-US" altLang="en-US" sz="21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4" name="Doan 1">
            <a:hlinkClick r:id="" action="ppaction://media"/>
            <a:extLst>
              <a:ext uri="{FF2B5EF4-FFF2-40B4-BE49-F238E27FC236}">
                <a16:creationId xmlns:a16="http://schemas.microsoft.com/office/drawing/2014/main" id="{33A9B1D4-CD95-C00B-4BBF-8B5F7A1546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769580" y="79661"/>
            <a:ext cx="480583" cy="480583"/>
          </a:xfrm>
          <a:prstGeom prst="rect">
            <a:avLst/>
          </a:prstGeom>
        </p:spPr>
      </p:pic>
    </p:spTree>
    <p:extLst>
      <p:ext uri="{BB962C8B-B14F-4D97-AF65-F5344CB8AC3E}">
        <p14:creationId xmlns:p14="http://schemas.microsoft.com/office/powerpoint/2010/main" val="3010557544"/>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750"/>
                            </p:stCondLst>
                            <p:childTnLst>
                              <p:par>
                                <p:cTn id="5" presetID="7" presetClass="entr" presetSubtype="4" fill="hold" nodeType="afterEffect">
                                  <p:stCondLst>
                                    <p:cond delay="0"/>
                                  </p:stCondLst>
                                  <p:childTnLst>
                                    <p:set>
                                      <p:cBhvr>
                                        <p:cTn id="6" dur="750"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750"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ppt_x"/>
                                          </p:val>
                                        </p:tav>
                                        <p:tav tm="100000">
                                          <p:val>
                                            <p:strVal val="#ppt_x"/>
                                          </p:val>
                                        </p:tav>
                                      </p:tavLst>
                                    </p:anim>
                                    <p:anim calcmode="lin" valueType="num">
                                      <p:cBhvr additive="base">
                                        <p:cTn id="16" dur="750" fill="hold"/>
                                        <p:tgtEl>
                                          <p:spTgt spid="29"/>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ppt_x"/>
                                          </p:val>
                                        </p:tav>
                                        <p:tav tm="100000">
                                          <p:val>
                                            <p:strVal val="#ppt_x"/>
                                          </p:val>
                                        </p:tav>
                                      </p:tavLst>
                                    </p:anim>
                                    <p:anim calcmode="lin" valueType="num">
                                      <p:cBhvr additive="base">
                                        <p:cTn id="24" dur="750" fill="hold"/>
                                        <p:tgtEl>
                                          <p:spTgt spid="25"/>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31"/>
                                        </p:tgtEl>
                                        <p:attrNameLst>
                                          <p:attrName>style.visibility</p:attrName>
                                        </p:attrNameLst>
                                      </p:cBhvr>
                                      <p:to>
                                        <p:strVal val="visible"/>
                                      </p:to>
                                    </p:set>
                                    <p:anim calcmode="lin" valueType="num">
                                      <p:cBhvr additive="base">
                                        <p:cTn id="27" dur="750" fill="hold"/>
                                        <p:tgtEl>
                                          <p:spTgt spid="31"/>
                                        </p:tgtEl>
                                        <p:attrNameLst>
                                          <p:attrName>ppt_x</p:attrName>
                                        </p:attrNameLst>
                                      </p:cBhvr>
                                      <p:tavLst>
                                        <p:tav tm="0">
                                          <p:val>
                                            <p:strVal val="#ppt_x"/>
                                          </p:val>
                                        </p:tav>
                                        <p:tav tm="100000">
                                          <p:val>
                                            <p:strVal val="#ppt_x"/>
                                          </p:val>
                                        </p:tav>
                                      </p:tavLst>
                                    </p:anim>
                                    <p:anim calcmode="lin" valueType="num">
                                      <p:cBhvr additive="base">
                                        <p:cTn id="28" dur="750" fill="hold"/>
                                        <p:tgtEl>
                                          <p:spTgt spid="31"/>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ppt_x"/>
                                          </p:val>
                                        </p:tav>
                                        <p:tav tm="100000">
                                          <p:val>
                                            <p:strVal val="#ppt_x"/>
                                          </p:val>
                                        </p:tav>
                                      </p:tavLst>
                                    </p:anim>
                                    <p:anim calcmode="lin" valueType="num">
                                      <p:cBhvr additive="base">
                                        <p:cTn id="32" dur="750" fill="hold"/>
                                        <p:tgtEl>
                                          <p:spTgt spid="20"/>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6"/>
                                        </p:tgtEl>
                                        <p:attrNameLst>
                                          <p:attrName>style.visibility</p:attrName>
                                        </p:attrNameLst>
                                      </p:cBhvr>
                                      <p:to>
                                        <p:strVal val="visible"/>
                                      </p:to>
                                    </p:set>
                                    <p:anim calcmode="lin" valueType="num">
                                      <p:cBhvr additive="base">
                                        <p:cTn id="35" dur="750" fill="hold"/>
                                        <p:tgtEl>
                                          <p:spTgt spid="26"/>
                                        </p:tgtEl>
                                        <p:attrNameLst>
                                          <p:attrName>ppt_x</p:attrName>
                                        </p:attrNameLst>
                                      </p:cBhvr>
                                      <p:tavLst>
                                        <p:tav tm="0">
                                          <p:val>
                                            <p:strVal val="#ppt_x"/>
                                          </p:val>
                                        </p:tav>
                                        <p:tav tm="100000">
                                          <p:val>
                                            <p:strVal val="#ppt_x"/>
                                          </p:val>
                                        </p:tav>
                                      </p:tavLst>
                                    </p:anim>
                                    <p:anim calcmode="lin" valueType="num">
                                      <p:cBhvr additive="base">
                                        <p:cTn id="36" dur="750" fill="hold"/>
                                        <p:tgtEl>
                                          <p:spTgt spid="26"/>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ppt_x"/>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childTnLst>
                          </p:cTn>
                        </p:par>
                        <p:par>
                          <p:cTn id="41" fill="hold">
                            <p:stCondLst>
                              <p:cond delay="1500"/>
                            </p:stCondLst>
                            <p:childTnLst>
                              <p:par>
                                <p:cTn id="42" presetID="7" presetClass="entr" presetSubtype="4" fill="hold" nodeType="afterEffect">
                                  <p:stCondLst>
                                    <p:cond delay="0"/>
                                  </p:stCondLst>
                                  <p:childTnLst>
                                    <p:set>
                                      <p:cBhvr>
                                        <p:cTn id="43" dur="750" fill="hold">
                                          <p:stCondLst>
                                            <p:cond delay="0"/>
                                          </p:stCondLst>
                                        </p:cTn>
                                        <p:tgtEl>
                                          <p:spTgt spid="47"/>
                                        </p:tgtEl>
                                        <p:attrNameLst>
                                          <p:attrName>style.visibility</p:attrName>
                                        </p:attrNameLst>
                                      </p:cBhvr>
                                      <p:to>
                                        <p:strVal val="visible"/>
                                      </p:to>
                                    </p:set>
                                    <p:anim calcmode="lin" valueType="num">
                                      <p:cBhvr additive="base">
                                        <p:cTn id="44" dur="750" fill="hold"/>
                                        <p:tgtEl>
                                          <p:spTgt spid="47"/>
                                        </p:tgtEl>
                                        <p:attrNameLst>
                                          <p:attrName>ppt_x</p:attrName>
                                        </p:attrNameLst>
                                      </p:cBhvr>
                                      <p:tavLst>
                                        <p:tav tm="0">
                                          <p:val>
                                            <p:strVal val="#ppt_x"/>
                                          </p:val>
                                        </p:tav>
                                        <p:tav tm="100000">
                                          <p:val>
                                            <p:strVal val="#ppt_x"/>
                                          </p:val>
                                        </p:tav>
                                      </p:tavLst>
                                    </p:anim>
                                    <p:anim calcmode="lin" valueType="num">
                                      <p:cBhvr additive="base">
                                        <p:cTn id="45" dur="750" fill="hold"/>
                                        <p:tgtEl>
                                          <p:spTgt spid="47"/>
                                        </p:tgtEl>
                                        <p:attrNameLst>
                                          <p:attrName>ppt_y</p:attrName>
                                        </p:attrNameLst>
                                      </p:cBhvr>
                                      <p:tavLst>
                                        <p:tav tm="0">
                                          <p:val>
                                            <p:strVal val="1+#ppt_h/2"/>
                                          </p:val>
                                        </p:tav>
                                        <p:tav tm="100000">
                                          <p:val>
                                            <p:strVal val="#ppt_y"/>
                                          </p:val>
                                        </p:tav>
                                      </p:tavLst>
                                    </p:anim>
                                  </p:childTnLst>
                                </p:cTn>
                              </p:par>
                              <p:par>
                                <p:cTn id="46" presetID="22" presetClass="entr" presetSubtype="4" fill="hold" nodeType="withEffect">
                                  <p:stCondLst>
                                    <p:cond delay="0"/>
                                  </p:stCondLst>
                                  <p:childTnLst>
                                    <p:set>
                                      <p:cBhvr>
                                        <p:cTn id="47" dur="1000" fill="hold">
                                          <p:stCondLst>
                                            <p:cond delay="0"/>
                                          </p:stCondLst>
                                        </p:cTn>
                                        <p:tgtEl>
                                          <p:spTgt spid="2"/>
                                        </p:tgtEl>
                                        <p:attrNameLst>
                                          <p:attrName>style.visibility</p:attrName>
                                        </p:attrNameLst>
                                      </p:cBhvr>
                                      <p:to>
                                        <p:strVal val="visible"/>
                                      </p:to>
                                    </p:set>
                                    <p:animEffect transition="in" filter="wipe(down)">
                                      <p:cBhvr>
                                        <p:cTn id="48" dur="1000"/>
                                        <p:tgtEl>
                                          <p:spTgt spid="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ppt_x"/>
                                          </p:val>
                                        </p:tav>
                                        <p:tav tm="100000">
                                          <p:val>
                                            <p:strVal val="#ppt_x"/>
                                          </p:val>
                                        </p:tav>
                                      </p:tavLst>
                                    </p:anim>
                                    <p:anim calcmode="lin" valueType="num">
                                      <p:cBhvr additive="base">
                                        <p:cTn id="6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ppt_x"/>
                                          </p:val>
                                        </p:tav>
                                        <p:tav tm="100000">
                                          <p:val>
                                            <p:strVal val="#ppt_x"/>
                                          </p:val>
                                        </p:tav>
                                      </p:tavLst>
                                    </p:anim>
                                    <p:anim calcmode="lin" valueType="num">
                                      <p:cBhvr additive="base">
                                        <p:cTn id="6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750" fill="hold">
                                          <p:stCondLst>
                                            <p:cond delay="0"/>
                                          </p:stCondLst>
                                        </p:cTn>
                                        <p:tgtEl>
                                          <p:spTgt spid="28"/>
                                        </p:tgtEl>
                                        <p:attrNameLst>
                                          <p:attrName>style.visibility</p:attrName>
                                        </p:attrNameLst>
                                      </p:cBhvr>
                                      <p:to>
                                        <p:strVal val="visible"/>
                                      </p:to>
                                    </p:set>
                                    <p:animEffect transition="in" filter="circle(in)">
                                      <p:cBhvr>
                                        <p:cTn id="71" dur="750"/>
                                        <p:tgtEl>
                                          <p:spTgt spid="28"/>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750" fill="hold">
                                          <p:stCondLst>
                                            <p:cond delay="0"/>
                                          </p:stCondLst>
                                        </p:cTn>
                                        <p:tgtEl>
                                          <p:spTgt spid="44"/>
                                        </p:tgtEl>
                                        <p:attrNameLst>
                                          <p:attrName>style.visibility</p:attrName>
                                        </p:attrNameLst>
                                      </p:cBhvr>
                                      <p:to>
                                        <p:strVal val="visible"/>
                                      </p:to>
                                    </p:set>
                                    <p:animEffect transition="in" filter="circle(in)">
                                      <p:cBhvr>
                                        <p:cTn id="76" dur="750"/>
                                        <p:tgtEl>
                                          <p:spTgt spid="44"/>
                                        </p:tgtEl>
                                      </p:cBhvr>
                                    </p:animEffect>
                                  </p:childTnLst>
                                </p:cTn>
                              </p:par>
                              <p:par>
                                <p:cTn id="77" presetID="6" presetClass="entr" presetSubtype="16" fill="hold" nodeType="withEffect">
                                  <p:stCondLst>
                                    <p:cond delay="0"/>
                                  </p:stCondLst>
                                  <p:childTnLst>
                                    <p:set>
                                      <p:cBhvr>
                                        <p:cTn id="78" dur="750" fill="hold">
                                          <p:stCondLst>
                                            <p:cond delay="0"/>
                                          </p:stCondLst>
                                        </p:cTn>
                                        <p:tgtEl>
                                          <p:spTgt spid="45"/>
                                        </p:tgtEl>
                                        <p:attrNameLst>
                                          <p:attrName>style.visibility</p:attrName>
                                        </p:attrNameLst>
                                      </p:cBhvr>
                                      <p:to>
                                        <p:strVal val="visible"/>
                                      </p:to>
                                    </p:set>
                                    <p:animEffect transition="in" filter="circle(in)">
                                      <p:cBhvr>
                                        <p:cTn id="79" dur="750"/>
                                        <p:tgtEl>
                                          <p:spTgt spid="4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6" presetClass="entr" presetSubtype="16" fill="hold" nodeType="clickEffect">
                                  <p:stCondLst>
                                    <p:cond delay="0"/>
                                  </p:stCondLst>
                                  <p:childTnLst>
                                    <p:set>
                                      <p:cBhvr>
                                        <p:cTn id="83" dur="750" fill="hold">
                                          <p:stCondLst>
                                            <p:cond delay="0"/>
                                          </p:stCondLst>
                                        </p:cTn>
                                        <p:tgtEl>
                                          <p:spTgt spid="30"/>
                                        </p:tgtEl>
                                        <p:attrNameLst>
                                          <p:attrName>style.visibility</p:attrName>
                                        </p:attrNameLst>
                                      </p:cBhvr>
                                      <p:to>
                                        <p:strVal val="visible"/>
                                      </p:to>
                                    </p:set>
                                    <p:animEffect transition="in" filter="circle(in)">
                                      <p:cBhvr>
                                        <p:cTn id="84" dur="75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nodeType="clickEffect">
                                  <p:stCondLst>
                                    <p:cond delay="0"/>
                                  </p:stCondLst>
                                  <p:childTnLst>
                                    <p:set>
                                      <p:cBhvr>
                                        <p:cTn id="88" dur="750" fill="hold">
                                          <p:stCondLst>
                                            <p:cond delay="0"/>
                                          </p:stCondLst>
                                        </p:cTn>
                                        <p:tgtEl>
                                          <p:spTgt spid="15"/>
                                        </p:tgtEl>
                                        <p:attrNameLst>
                                          <p:attrName>style.visibility</p:attrName>
                                        </p:attrNameLst>
                                      </p:cBhvr>
                                      <p:to>
                                        <p:strVal val="visible"/>
                                      </p:to>
                                    </p:set>
                                    <p:animEffect transition="in" filter="circle(in)">
                                      <p:cBhvr>
                                        <p:cTn id="89" dur="75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53"/>
                                        </p:tgtEl>
                                        <p:attrNameLst>
                                          <p:attrName>style.visibility</p:attrName>
                                        </p:attrNameLst>
                                      </p:cBhvr>
                                      <p:to>
                                        <p:strVal val="visible"/>
                                      </p:to>
                                    </p:set>
                                    <p:anim calcmode="lin" valueType="num">
                                      <p:cBhvr additive="base">
                                        <p:cTn id="94" dur="500" fill="hold"/>
                                        <p:tgtEl>
                                          <p:spTgt spid="53"/>
                                        </p:tgtEl>
                                        <p:attrNameLst>
                                          <p:attrName>ppt_x</p:attrName>
                                        </p:attrNameLst>
                                      </p:cBhvr>
                                      <p:tavLst>
                                        <p:tav tm="0">
                                          <p:val>
                                            <p:strVal val="#ppt_x"/>
                                          </p:val>
                                        </p:tav>
                                        <p:tav tm="100000">
                                          <p:val>
                                            <p:strVal val="#ppt_x"/>
                                          </p:val>
                                        </p:tav>
                                      </p:tavLst>
                                    </p:anim>
                                    <p:anim calcmode="lin" valueType="num">
                                      <p:cBhvr additive="base">
                                        <p:cTn id="9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55"/>
                                        </p:tgtEl>
                                        <p:attrNameLst>
                                          <p:attrName>style.visibility</p:attrName>
                                        </p:attrNameLst>
                                      </p:cBhvr>
                                      <p:to>
                                        <p:strVal val="visible"/>
                                      </p:to>
                                    </p:set>
                                    <p:anim calcmode="lin" valueType="num">
                                      <p:cBhvr additive="base">
                                        <p:cTn id="100" dur="500" fill="hold"/>
                                        <p:tgtEl>
                                          <p:spTgt spid="55"/>
                                        </p:tgtEl>
                                        <p:attrNameLst>
                                          <p:attrName>ppt_x</p:attrName>
                                        </p:attrNameLst>
                                      </p:cBhvr>
                                      <p:tavLst>
                                        <p:tav tm="0">
                                          <p:val>
                                            <p:strVal val="#ppt_x"/>
                                          </p:val>
                                        </p:tav>
                                        <p:tav tm="100000">
                                          <p:val>
                                            <p:strVal val="#ppt_x"/>
                                          </p:val>
                                        </p:tav>
                                      </p:tavLst>
                                    </p:anim>
                                    <p:anim calcmode="lin" valueType="num">
                                      <p:cBhvr additive="base">
                                        <p:cTn id="10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750" fill="hold">
                                          <p:stCondLst>
                                            <p:cond delay="0"/>
                                          </p:stCondLst>
                                        </p:cTn>
                                        <p:tgtEl>
                                          <p:spTgt spid="32"/>
                                        </p:tgtEl>
                                        <p:attrNameLst>
                                          <p:attrName>style.visibility</p:attrName>
                                        </p:attrNameLst>
                                      </p:cBhvr>
                                      <p:to>
                                        <p:strVal val="visible"/>
                                      </p:to>
                                    </p:set>
                                    <p:animEffect transition="in" filter="circle(in)">
                                      <p:cBhvr>
                                        <p:cTn id="106" dur="750"/>
                                        <p:tgtEl>
                                          <p:spTgt spid="32"/>
                                        </p:tgtEl>
                                      </p:cBhvr>
                                    </p:animEffect>
                                  </p:childTnLst>
                                </p:cTn>
                              </p:par>
                            </p:childTnLst>
                          </p:cTn>
                        </p:par>
                      </p:childTnLst>
                    </p:cTn>
                  </p:par>
                  <p:par>
                    <p:cTn id="107" fill="hold">
                      <p:stCondLst>
                        <p:cond delay="indefinite"/>
                      </p:stCondLst>
                      <p:childTnLst>
                        <p:par>
                          <p:cTn id="108" fill="hold">
                            <p:stCondLst>
                              <p:cond delay="0"/>
                            </p:stCondLst>
                            <p:childTnLst>
                              <p:par>
                                <p:cTn id="109" presetID="6" presetClass="entr" presetSubtype="16" fill="hold" nodeType="clickEffect">
                                  <p:stCondLst>
                                    <p:cond delay="0"/>
                                  </p:stCondLst>
                                  <p:childTnLst>
                                    <p:set>
                                      <p:cBhvr>
                                        <p:cTn id="110" dur="750" fill="hold">
                                          <p:stCondLst>
                                            <p:cond delay="0"/>
                                          </p:stCondLst>
                                        </p:cTn>
                                        <p:tgtEl>
                                          <p:spTgt spid="16"/>
                                        </p:tgtEl>
                                        <p:attrNameLst>
                                          <p:attrName>style.visibility</p:attrName>
                                        </p:attrNameLst>
                                      </p:cBhvr>
                                      <p:to>
                                        <p:strVal val="visible"/>
                                      </p:to>
                                    </p:set>
                                    <p:animEffect transition="in" filter="circle(in)">
                                      <p:cBhvr>
                                        <p:cTn id="111" dur="750"/>
                                        <p:tgtEl>
                                          <p:spTgt spid="16"/>
                                        </p:tgtEl>
                                      </p:cBhvr>
                                    </p:animEffect>
                                  </p:childTnLst>
                                </p:cTn>
                              </p:par>
                              <p:par>
                                <p:cTn id="112" presetID="6" presetClass="entr" presetSubtype="16" fill="hold" nodeType="withEffect">
                                  <p:stCondLst>
                                    <p:cond delay="0"/>
                                  </p:stCondLst>
                                  <p:childTnLst>
                                    <p:set>
                                      <p:cBhvr>
                                        <p:cTn id="113" dur="750" fill="hold">
                                          <p:stCondLst>
                                            <p:cond delay="0"/>
                                          </p:stCondLst>
                                        </p:cTn>
                                        <p:tgtEl>
                                          <p:spTgt spid="17"/>
                                        </p:tgtEl>
                                        <p:attrNameLst>
                                          <p:attrName>style.visibility</p:attrName>
                                        </p:attrNameLst>
                                      </p:cBhvr>
                                      <p:to>
                                        <p:strVal val="visible"/>
                                      </p:to>
                                    </p:set>
                                    <p:animEffect transition="in" filter="circle(in)">
                                      <p:cBhvr>
                                        <p:cTn id="114" dur="750"/>
                                        <p:tgtEl>
                                          <p:spTgt spid="17"/>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additive="base">
                                        <p:cTn id="119" dur="500" fill="hold"/>
                                        <p:tgtEl>
                                          <p:spTgt spid="3"/>
                                        </p:tgtEl>
                                        <p:attrNameLst>
                                          <p:attrName>ppt_x</p:attrName>
                                        </p:attrNameLst>
                                      </p:cBhvr>
                                      <p:tavLst>
                                        <p:tav tm="0">
                                          <p:val>
                                            <p:strVal val="#ppt_x"/>
                                          </p:val>
                                        </p:tav>
                                        <p:tav tm="100000">
                                          <p:val>
                                            <p:strVal val="#ppt_x"/>
                                          </p:val>
                                        </p:tav>
                                      </p:tavLst>
                                    </p:anim>
                                    <p:anim calcmode="lin" valueType="num">
                                      <p:cBhvr additive="base">
                                        <p:cTn id="1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 presetClass="mediacall" presetSubtype="0" fill="hold" nodeType="clickEffect">
                                  <p:stCondLst>
                                    <p:cond delay="0"/>
                                  </p:stCondLst>
                                  <p:childTnLst>
                                    <p:cmd type="call" cmd="playFrom(0.0)">
                                      <p:cBhvr>
                                        <p:cTn id="124" dur="404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5" fill="hold" display="0">
                  <p:stCondLst>
                    <p:cond delay="indefinite"/>
                  </p:stCondLst>
                  <p:endCondLst>
                    <p:cond evt="onStopAudio" delay="0">
                      <p:tgtEl>
                        <p:sldTgt/>
                      </p:tgtEl>
                    </p:cond>
                  </p:endCondLst>
                </p:cTn>
                <p:tgtEl>
                  <p:spTgt spid="4"/>
                </p:tgtEl>
              </p:cMediaNode>
            </p:audio>
          </p:childTnLst>
        </p:cTn>
      </p:par>
    </p:tnLst>
    <p:bldLst>
      <p:bldP spid="17" grpId="0" bldLvl="0" animBg="1"/>
      <p:bldP spid="17" grpId="1" animBg="1"/>
      <p:bldP spid="16" grpId="0" bldLvl="0" animBg="1"/>
      <p:bldP spid="16" grpId="1" animBg="1"/>
      <p:bldP spid="15" grpId="0" bldLvl="0" animBg="1"/>
      <p:bldP spid="15" grpId="1" animBg="1"/>
      <p:bldP spid="44" grpId="0" bldLvl="0" animBg="1"/>
      <p:bldP spid="44" grpId="1" animBg="1"/>
      <p:bldP spid="45" grpId="0" bldLvl="0" animBg="1"/>
      <p:bldP spid="45" grpId="1" animBg="1"/>
      <p:bldP spid="47" grpId="0"/>
      <p:bldP spid="47" grpId="1"/>
      <p:bldP spid="48" grpId="0"/>
      <p:bldP spid="48" grpId="1"/>
      <p:bldP spid="50" grpId="0"/>
      <p:bldP spid="50" grpId="1"/>
      <p:bldP spid="51" grpId="0"/>
      <p:bldP spid="51" grpId="1"/>
      <p:bldP spid="53" grpId="0"/>
      <p:bldP spid="53" grpId="1"/>
      <p:bldP spid="55" grpId="0"/>
      <p:bldP spid="55" grpId="1"/>
      <p:bldP spid="12" grpId="0"/>
      <p:bldP spid="12" grpId="1"/>
      <p:bldP spid="25" grpId="0"/>
      <p:bldP spid="25" grpId="1"/>
      <p:bldP spid="26" grpId="0"/>
      <p:bldP spid="26" grpId="1"/>
      <p:bldP spid="28" grpId="0" bldLvl="0" animBg="1"/>
      <p:bldP spid="28" grpId="1" animBg="1"/>
      <p:bldP spid="29" grpId="0"/>
      <p:bldP spid="29" grpId="1"/>
      <p:bldP spid="30" grpId="0" bldLvl="0" animBg="1"/>
      <p:bldP spid="30" grpId="1" animBg="1"/>
      <p:bldP spid="31" grpId="0"/>
      <p:bldP spid="31" grpId="1"/>
      <p:bldP spid="32" grpId="0" bldLvl="0" animBg="1"/>
      <p:bldP spid="32" grpId="1" animBg="1"/>
      <p:bldP spid="33" grpId="0"/>
      <p:bldP spid="33" grpId="1"/>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397000"/>
            <a:ext cx="9491133" cy="4411133"/>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615293" y="1629304"/>
            <a:ext cx="9226273"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art supply store /ɑːrt səˈplaɪ stɔːr/ - cửa hàng bán dụng cụ mỹ thuật</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hardware store /ˈhɑːrd.wer stɔːr/ - cửa hàng bán đồ kim khí, dụng cụ sửa chữa</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product demonstration /ˈprɑː.dʌkt ˌdem.ən.streɪ.ʃən/ - buổi giới thiệu sản phẩm</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refreshments /rɪˈfreʃ.mənts/ - đồ ăn nhẹ, nước giải khát</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activate /ˈæk.tə.veɪt/ - kích hoạt</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survey /ˈsɝː.veɪ/ - khảo sát</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submission /səbˈmɪʃ.ən/ - sự nộp, sự đệ trình</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opportunity /ˌɑː.pɚˈtuː.nə.t̬i/ - cơ hội</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aspiring /əˈspaɪr.ɪŋ/ - đầy tham vọng, khát vọng thành công</a:t>
            </a:r>
            <a:endParaRPr lang="en-US" altLang="en-US" dirty="0">
              <a:solidFill>
                <a:srgbClr val="000000"/>
              </a:solidFill>
              <a:latin typeface="SVN-Gilroy" panose="00000500000000000000" pitchFamily="50" charset="0"/>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184700331"/>
      </p:ext>
    </p:extLst>
  </p:cSld>
  <p:clrMapOvr>
    <a:masterClrMapping/>
  </p:clrMapOvr>
  <p:transition spd="slow">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44">
            <a:extLst>
              <a:ext uri="{FF2B5EF4-FFF2-40B4-BE49-F238E27FC236}">
                <a16:creationId xmlns:a16="http://schemas.microsoft.com/office/drawing/2014/main" id="{F2B395D1-C444-04BB-12DE-58D945DE8BE3}"/>
              </a:ext>
            </a:extLst>
          </p:cNvPr>
          <p:cNvSpPr/>
          <p:nvPr/>
        </p:nvSpPr>
        <p:spPr>
          <a:xfrm>
            <a:off x="5187342" y="2694892"/>
            <a:ext cx="2943106" cy="33566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100">
              <a:solidFill>
                <a:prstClr val="white"/>
              </a:solidFill>
              <a:latin typeface="SVN-Gilroy" panose="00000500000000000000" pitchFamily="50" charset="0"/>
            </a:endParaRPr>
          </a:p>
        </p:txBody>
      </p:sp>
      <p:sp>
        <p:nvSpPr>
          <p:cNvPr id="23" name="Rounded Rectangle 44">
            <a:extLst>
              <a:ext uri="{FF2B5EF4-FFF2-40B4-BE49-F238E27FC236}">
                <a16:creationId xmlns:a16="http://schemas.microsoft.com/office/drawing/2014/main" id="{AE4CB1C2-6597-8161-EBC9-80DC48C1A88E}"/>
              </a:ext>
            </a:extLst>
          </p:cNvPr>
          <p:cNvSpPr/>
          <p:nvPr/>
        </p:nvSpPr>
        <p:spPr>
          <a:xfrm>
            <a:off x="5148239" y="4709716"/>
            <a:ext cx="4386180" cy="33566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100">
              <a:solidFill>
                <a:prstClr val="white"/>
              </a:solidFill>
              <a:latin typeface="SVN-Gilroy" panose="00000500000000000000" pitchFamily="50" charset="0"/>
            </a:endParaRPr>
          </a:p>
        </p:txBody>
      </p:sp>
      <p:sp>
        <p:nvSpPr>
          <p:cNvPr id="17" name="Rounded Rectangle 44">
            <a:extLst>
              <a:ext uri="{FF2B5EF4-FFF2-40B4-BE49-F238E27FC236}">
                <a16:creationId xmlns:a16="http://schemas.microsoft.com/office/drawing/2014/main" id="{C3311E61-CE93-6F55-9025-7346815B4C35}"/>
              </a:ext>
            </a:extLst>
          </p:cNvPr>
          <p:cNvSpPr/>
          <p:nvPr/>
        </p:nvSpPr>
        <p:spPr>
          <a:xfrm>
            <a:off x="9616867" y="2286127"/>
            <a:ext cx="1778981" cy="33566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100">
              <a:solidFill>
                <a:prstClr val="white"/>
              </a:solidFill>
              <a:latin typeface="SVN-Gilroy" panose="00000500000000000000" pitchFamily="50" charset="0"/>
            </a:endParaRPr>
          </a:p>
        </p:txBody>
      </p:sp>
      <p:sp>
        <p:nvSpPr>
          <p:cNvPr id="16" name="Rounded Rectangle 44">
            <a:extLst>
              <a:ext uri="{FF2B5EF4-FFF2-40B4-BE49-F238E27FC236}">
                <a16:creationId xmlns:a16="http://schemas.microsoft.com/office/drawing/2014/main" id="{552599D8-0CB0-55CE-099A-C7C92265D8B2}"/>
              </a:ext>
            </a:extLst>
          </p:cNvPr>
          <p:cNvSpPr/>
          <p:nvPr/>
        </p:nvSpPr>
        <p:spPr>
          <a:xfrm>
            <a:off x="5142334" y="1887267"/>
            <a:ext cx="6138691" cy="33566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100">
              <a:solidFill>
                <a:prstClr val="white"/>
              </a:solidFill>
              <a:latin typeface="SVN-Gilroy" panose="00000500000000000000" pitchFamily="50" charset="0"/>
            </a:endParaRPr>
          </a:p>
        </p:txBody>
      </p:sp>
      <p:sp>
        <p:nvSpPr>
          <p:cNvPr id="5" name="TextBox 5">
            <a:extLst>
              <a:ext uri="{FF2B5EF4-FFF2-40B4-BE49-F238E27FC236}">
                <a16:creationId xmlns:a16="http://schemas.microsoft.com/office/drawing/2014/main" id="{C2D6C0ED-FE8E-A4DD-41CD-BFD579DED18A}"/>
              </a:ext>
            </a:extLst>
          </p:cNvPr>
          <p:cNvSpPr txBox="1"/>
          <p:nvPr/>
        </p:nvSpPr>
        <p:spPr>
          <a:xfrm>
            <a:off x="4983095" y="647439"/>
            <a:ext cx="6737735" cy="5931161"/>
          </a:xfrm>
          <a:prstGeom prst="rect">
            <a:avLst/>
          </a:prstGeom>
          <a:noFill/>
          <a:ln>
            <a:solidFill>
              <a:srgbClr val="0037F4"/>
            </a:solidFill>
          </a:ln>
        </p:spPr>
        <p:txBody>
          <a:bodyPr lIns="33867" tIns="33867" rIns="33867" bIns="33867" anchor="ctr"/>
          <a:lstStyle/>
          <a:p>
            <a:pPr algn="ctr" defTabSz="609630">
              <a:lnSpc>
                <a:spcPts val="1737"/>
              </a:lnSpc>
              <a:defRPr/>
            </a:pPr>
            <a:endParaRPr sz="1200">
              <a:solidFill>
                <a:prstClr val="black"/>
              </a:solidFill>
              <a:latin typeface="Calibri"/>
            </a:endParaRPr>
          </a:p>
        </p:txBody>
      </p:sp>
      <p:sp>
        <p:nvSpPr>
          <p:cNvPr id="47" name="TextBox 9">
            <a:extLst>
              <a:ext uri="{FF2B5EF4-FFF2-40B4-BE49-F238E27FC236}">
                <a16:creationId xmlns:a16="http://schemas.microsoft.com/office/drawing/2014/main" id="{8C1229CA-5C4C-9308-3679-2C739259B5C7}"/>
              </a:ext>
            </a:extLst>
          </p:cNvPr>
          <p:cNvSpPr txBox="1">
            <a:spLocks noChangeArrowheads="1"/>
          </p:cNvSpPr>
          <p:nvPr/>
        </p:nvSpPr>
        <p:spPr bwMode="auto">
          <a:xfrm>
            <a:off x="5244107" y="1490126"/>
            <a:ext cx="623443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defTabSz="609630" fontAlgn="base">
              <a:lnSpc>
                <a:spcPct val="125000"/>
              </a:lnSpc>
              <a:spcBef>
                <a:spcPct val="0"/>
              </a:spcBef>
              <a:spcAft>
                <a:spcPct val="0"/>
              </a:spcAft>
            </a:pPr>
            <a:r>
              <a:rPr lang="en-GB" altLang="en-US" sz="2100">
                <a:solidFill>
                  <a:prstClr val="black"/>
                </a:solidFill>
                <a:latin typeface="SVN-Gilroy" panose="00000500000000000000" pitchFamily="50" charset="0"/>
              </a:rPr>
              <a:t>W-Am: Hi, Armand, this is Linda from the ....................... …................... of Redfox Apartments. I received your message about your .............................. .............. ............... .............., so I've called a ...................... person to come and fix it on Monday morning at eleven o'clock. Since you'll probably be .................. at that time, could you please stop by the management office before then? You'll need to leave a .................. .................. .................. for the repair person to enter in your absence.</a:t>
            </a:r>
            <a:endParaRPr lang="en-US" altLang="en-US" sz="2100" dirty="0">
              <a:solidFill>
                <a:prstClr val="black"/>
              </a:solidFill>
              <a:latin typeface="SVN-Gilroy" panose="00000500000000000000" pitchFamily="50" charset="0"/>
            </a:endParaRPr>
          </a:p>
        </p:txBody>
      </p:sp>
      <p:sp>
        <p:nvSpPr>
          <p:cNvPr id="48" name="Text Box 47">
            <a:extLst>
              <a:ext uri="{FF2B5EF4-FFF2-40B4-BE49-F238E27FC236}">
                <a16:creationId xmlns:a16="http://schemas.microsoft.com/office/drawing/2014/main" id="{25FDC151-D574-FD5D-53BF-692C8559F558}"/>
              </a:ext>
            </a:extLst>
          </p:cNvPr>
          <p:cNvSpPr txBox="1">
            <a:spLocks noChangeArrowheads="1"/>
          </p:cNvSpPr>
          <p:nvPr/>
        </p:nvSpPr>
        <p:spPr bwMode="auto">
          <a:xfrm>
            <a:off x="5366086" y="2646411"/>
            <a:ext cx="3273685" cy="30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not working properly</a:t>
            </a:r>
            <a:endParaRPr lang="en-US" altLang="en-US" sz="21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endParaRPr>
          </a:p>
        </p:txBody>
      </p:sp>
      <p:sp>
        <p:nvSpPr>
          <p:cNvPr id="50" name="Text Box 49">
            <a:extLst>
              <a:ext uri="{FF2B5EF4-FFF2-40B4-BE49-F238E27FC236}">
                <a16:creationId xmlns:a16="http://schemas.microsoft.com/office/drawing/2014/main" id="{2C86F1C9-97D0-A76E-8CCA-BD94A3858050}"/>
              </a:ext>
            </a:extLst>
          </p:cNvPr>
          <p:cNvSpPr txBox="1">
            <a:spLocks noChangeArrowheads="1"/>
          </p:cNvSpPr>
          <p:nvPr/>
        </p:nvSpPr>
        <p:spPr bwMode="auto">
          <a:xfrm>
            <a:off x="5357668" y="1857624"/>
            <a:ext cx="2772780" cy="50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management office </a:t>
            </a:r>
            <a:endParaRPr lang="en-US" altLang="en-US" sz="21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endParaRPr>
          </a:p>
        </p:txBody>
      </p:sp>
      <p:sp>
        <p:nvSpPr>
          <p:cNvPr id="51" name="Text Box 50">
            <a:extLst>
              <a:ext uri="{FF2B5EF4-FFF2-40B4-BE49-F238E27FC236}">
                <a16:creationId xmlns:a16="http://schemas.microsoft.com/office/drawing/2014/main" id="{AC5D8836-503C-88B0-C8D5-D0380C976C66}"/>
              </a:ext>
            </a:extLst>
          </p:cNvPr>
          <p:cNvSpPr txBox="1">
            <a:spLocks noChangeArrowheads="1"/>
          </p:cNvSpPr>
          <p:nvPr/>
        </p:nvSpPr>
        <p:spPr bwMode="auto">
          <a:xfrm>
            <a:off x="9757267" y="2247104"/>
            <a:ext cx="1638582" cy="35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dishwasher </a:t>
            </a:r>
            <a:endParaRPr lang="en-US" altLang="en-US" sz="21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endParaRPr>
          </a:p>
        </p:txBody>
      </p:sp>
      <p:sp>
        <p:nvSpPr>
          <p:cNvPr id="53" name="Text Box 52">
            <a:extLst>
              <a:ext uri="{FF2B5EF4-FFF2-40B4-BE49-F238E27FC236}">
                <a16:creationId xmlns:a16="http://schemas.microsoft.com/office/drawing/2014/main" id="{6F5FC51A-CD07-033E-315C-E3EEC5D33390}"/>
              </a:ext>
            </a:extLst>
          </p:cNvPr>
          <p:cNvSpPr txBox="1">
            <a:spLocks noChangeArrowheads="1"/>
          </p:cNvSpPr>
          <p:nvPr/>
        </p:nvSpPr>
        <p:spPr bwMode="auto">
          <a:xfrm>
            <a:off x="10259346" y="2631183"/>
            <a:ext cx="949557" cy="30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repair </a:t>
            </a:r>
            <a:endParaRPr lang="en-US" altLang="en-US" sz="21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endParaRPr>
          </a:p>
        </p:txBody>
      </p:sp>
      <p:sp>
        <p:nvSpPr>
          <p:cNvPr id="55" name="Text Box 54">
            <a:extLst>
              <a:ext uri="{FF2B5EF4-FFF2-40B4-BE49-F238E27FC236}">
                <a16:creationId xmlns:a16="http://schemas.microsoft.com/office/drawing/2014/main" id="{E42F631A-0E4A-7429-BA37-409E6F1CFE3F}"/>
              </a:ext>
            </a:extLst>
          </p:cNvPr>
          <p:cNvSpPr txBox="1">
            <a:spLocks noChangeArrowheads="1"/>
          </p:cNvSpPr>
          <p:nvPr/>
        </p:nvSpPr>
        <p:spPr bwMode="auto">
          <a:xfrm>
            <a:off x="10362600" y="3443225"/>
            <a:ext cx="1256336" cy="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at work</a:t>
            </a:r>
            <a:endParaRPr lang="en-US" altLang="en-US" sz="21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endParaRPr>
          </a:p>
        </p:txBody>
      </p:sp>
      <p:grpSp>
        <p:nvGrpSpPr>
          <p:cNvPr id="8" name="Group 10">
            <a:extLst>
              <a:ext uri="{FF2B5EF4-FFF2-40B4-BE49-F238E27FC236}">
                <a16:creationId xmlns:a16="http://schemas.microsoft.com/office/drawing/2014/main" id="{3785FCE5-BB9A-F076-8E26-BB519538BD43}"/>
              </a:ext>
            </a:extLst>
          </p:cNvPr>
          <p:cNvGrpSpPr/>
          <p:nvPr/>
        </p:nvGrpSpPr>
        <p:grpSpPr>
          <a:xfrm>
            <a:off x="374176" y="81882"/>
            <a:ext cx="503015" cy="503015"/>
            <a:chOff x="0" y="0"/>
            <a:chExt cx="812800" cy="812800"/>
          </a:xfrm>
          <a:solidFill>
            <a:srgbClr val="0037F4"/>
          </a:solidFill>
        </p:grpSpPr>
        <p:sp>
          <p:nvSpPr>
            <p:cNvPr id="10" name="Freeform 11">
              <a:extLst>
                <a:ext uri="{FF2B5EF4-FFF2-40B4-BE49-F238E27FC236}">
                  <a16:creationId xmlns:a16="http://schemas.microsoft.com/office/drawing/2014/main" id="{2B97E4D1-1293-810A-0019-A04C12716C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1" name="TextBox 12">
              <a:extLst>
                <a:ext uri="{FF2B5EF4-FFF2-40B4-BE49-F238E27FC236}">
                  <a16:creationId xmlns:a16="http://schemas.microsoft.com/office/drawing/2014/main" id="{3F73FF3B-A022-AFE7-8681-CD1AB6B2078E}"/>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2" name="TextBox 13">
            <a:extLst>
              <a:ext uri="{FF2B5EF4-FFF2-40B4-BE49-F238E27FC236}">
                <a16:creationId xmlns:a16="http://schemas.microsoft.com/office/drawing/2014/main" id="{42507755-DD29-5AE3-D59B-C0075EA0A88C}"/>
              </a:ext>
            </a:extLst>
          </p:cNvPr>
          <p:cNvSpPr txBox="1">
            <a:spLocks noChangeArrowheads="1"/>
          </p:cNvSpPr>
          <p:nvPr/>
        </p:nvSpPr>
        <p:spPr bwMode="auto">
          <a:xfrm>
            <a:off x="364782" y="666838"/>
            <a:ext cx="4841214"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Who most likely is the speaker?</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grpSp>
        <p:nvGrpSpPr>
          <p:cNvPr id="13" name="Group 15">
            <a:extLst>
              <a:ext uri="{FF2B5EF4-FFF2-40B4-BE49-F238E27FC236}">
                <a16:creationId xmlns:a16="http://schemas.microsoft.com/office/drawing/2014/main" id="{E95590DB-BC56-CDD4-CC6B-83D0D866C793}"/>
              </a:ext>
            </a:extLst>
          </p:cNvPr>
          <p:cNvGrpSpPr/>
          <p:nvPr/>
        </p:nvGrpSpPr>
        <p:grpSpPr>
          <a:xfrm>
            <a:off x="374095" y="2336779"/>
            <a:ext cx="502920" cy="506307"/>
            <a:chOff x="0" y="0"/>
            <a:chExt cx="812800" cy="812800"/>
          </a:xfrm>
          <a:solidFill>
            <a:srgbClr val="0037F4"/>
          </a:solidFill>
        </p:grpSpPr>
        <p:sp>
          <p:nvSpPr>
            <p:cNvPr id="18" name="Freeform 16">
              <a:extLst>
                <a:ext uri="{FF2B5EF4-FFF2-40B4-BE49-F238E27FC236}">
                  <a16:creationId xmlns:a16="http://schemas.microsoft.com/office/drawing/2014/main" id="{16D99A42-368B-0AE2-5A79-51864E00FD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9" name="TextBox 17">
              <a:extLst>
                <a:ext uri="{FF2B5EF4-FFF2-40B4-BE49-F238E27FC236}">
                  <a16:creationId xmlns:a16="http://schemas.microsoft.com/office/drawing/2014/main" id="{713AF295-9C82-EB04-542C-B26C8E7F6420}"/>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DB9D75E6-AFC5-90FD-26E3-DEEC9CB8D331}"/>
              </a:ext>
            </a:extLst>
          </p:cNvPr>
          <p:cNvGrpSpPr/>
          <p:nvPr/>
        </p:nvGrpSpPr>
        <p:grpSpPr>
          <a:xfrm>
            <a:off x="374176" y="4572448"/>
            <a:ext cx="503015" cy="503015"/>
            <a:chOff x="0" y="0"/>
            <a:chExt cx="812800" cy="812800"/>
          </a:xfrm>
          <a:solidFill>
            <a:srgbClr val="0037F4"/>
          </a:solidFill>
        </p:grpSpPr>
        <p:sp>
          <p:nvSpPr>
            <p:cNvPr id="21" name="Freeform 16">
              <a:extLst>
                <a:ext uri="{FF2B5EF4-FFF2-40B4-BE49-F238E27FC236}">
                  <a16:creationId xmlns:a16="http://schemas.microsoft.com/office/drawing/2014/main" id="{D95DC160-D3DD-9440-D6D3-439B178B52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9730BD69-1993-4F23-D734-75B10F8DC5D5}"/>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5" name="TextBox 13">
            <a:extLst>
              <a:ext uri="{FF2B5EF4-FFF2-40B4-BE49-F238E27FC236}">
                <a16:creationId xmlns:a16="http://schemas.microsoft.com/office/drawing/2014/main" id="{9840B63E-F349-9F74-29B2-6D1EF01CAFDA}"/>
              </a:ext>
            </a:extLst>
          </p:cNvPr>
          <p:cNvSpPr txBox="1">
            <a:spLocks noChangeArrowheads="1"/>
          </p:cNvSpPr>
          <p:nvPr/>
        </p:nvSpPr>
        <p:spPr bwMode="auto">
          <a:xfrm>
            <a:off x="364783" y="2906375"/>
            <a:ext cx="4621134" cy="20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prstClr val="black"/>
                </a:solidFill>
                <a:latin typeface="SVN-Gilroy" panose="00000500000000000000" pitchFamily="50" charset="0"/>
              </a:rPr>
              <a:t>What is the speaker calling about?</a:t>
            </a:r>
            <a:endParaRPr kumimoji="0" lang="en-US" altLang="en-US" sz="1700" b="1" i="0" u="none" strike="noStrike" kern="1200" cap="none" spc="0" normalizeH="0" baseline="0" noProof="0" dirty="0">
              <a:ln>
                <a:noFill/>
              </a:ln>
              <a:solidFill>
                <a:prstClr val="black"/>
              </a:solidFill>
              <a:effectLst/>
              <a:uLnTx/>
              <a:uFillTx/>
              <a:latin typeface="SVN-Gilroy" panose="00000500000000000000" pitchFamily="50" charset="0"/>
            </a:endParaRPr>
          </a:p>
        </p:txBody>
      </p:sp>
      <p:sp>
        <p:nvSpPr>
          <p:cNvPr id="26" name="TextBox 13">
            <a:extLst>
              <a:ext uri="{FF2B5EF4-FFF2-40B4-BE49-F238E27FC236}">
                <a16:creationId xmlns:a16="http://schemas.microsoft.com/office/drawing/2014/main" id="{0E54471F-7DE1-6257-1850-20F865FE195F}"/>
              </a:ext>
            </a:extLst>
          </p:cNvPr>
          <p:cNvSpPr txBox="1">
            <a:spLocks noChangeArrowheads="1"/>
          </p:cNvSpPr>
          <p:nvPr/>
        </p:nvSpPr>
        <p:spPr bwMode="auto">
          <a:xfrm>
            <a:off x="374096" y="5135918"/>
            <a:ext cx="4430368"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Why is the listener asked to stop by an office?</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sp>
        <p:nvSpPr>
          <p:cNvPr id="28" name="Rounded Rectangle 17">
            <a:extLst>
              <a:ext uri="{FF2B5EF4-FFF2-40B4-BE49-F238E27FC236}">
                <a16:creationId xmlns:a16="http://schemas.microsoft.com/office/drawing/2014/main" id="{DEFB229C-96E1-5692-4F7C-70C4F5C4E87A}"/>
              </a:ext>
            </a:extLst>
          </p:cNvPr>
          <p:cNvSpPr/>
          <p:nvPr/>
        </p:nvSpPr>
        <p:spPr>
          <a:xfrm>
            <a:off x="286992" y="1519668"/>
            <a:ext cx="2896884" cy="32524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9" name="TextBox 14">
            <a:extLst>
              <a:ext uri="{FF2B5EF4-FFF2-40B4-BE49-F238E27FC236}">
                <a16:creationId xmlns:a16="http://schemas.microsoft.com/office/drawing/2014/main" id="{DE9436DF-36D3-ECDD-CE1D-F237381F57F1}"/>
              </a:ext>
            </a:extLst>
          </p:cNvPr>
          <p:cNvSpPr txBox="1">
            <a:spLocks noChangeArrowheads="1"/>
          </p:cNvSpPr>
          <p:nvPr/>
        </p:nvSpPr>
        <p:spPr bwMode="auto">
          <a:xfrm>
            <a:off x="395474" y="934406"/>
            <a:ext cx="3885962"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An appliance salesperson</a:t>
            </a:r>
          </a:p>
          <a:p>
            <a:pPr lvl="0">
              <a:lnSpc>
                <a:spcPct val="115000"/>
              </a:lnSpc>
            </a:pPr>
            <a:r>
              <a:rPr lang="en-GB" altLang="en-US" sz="1700">
                <a:solidFill>
                  <a:srgbClr val="000000"/>
                </a:solidFill>
                <a:latin typeface="SVN-Gilroy" panose="00000500000000000000" pitchFamily="50" charset="0"/>
              </a:rPr>
              <a:t>(B) A repair technician</a:t>
            </a:r>
          </a:p>
          <a:p>
            <a:pPr lvl="0">
              <a:lnSpc>
                <a:spcPct val="115000"/>
              </a:lnSpc>
            </a:pPr>
            <a:r>
              <a:rPr lang="en-GB" altLang="en-US" sz="1700">
                <a:solidFill>
                  <a:srgbClr val="000000"/>
                </a:solidFill>
                <a:latin typeface="SVN-Gilroy" panose="00000500000000000000" pitchFamily="50" charset="0"/>
              </a:rPr>
              <a:t>(C) An apartment manager</a:t>
            </a:r>
          </a:p>
          <a:p>
            <a:pPr lvl="0">
              <a:lnSpc>
                <a:spcPct val="115000"/>
              </a:lnSpc>
            </a:pPr>
            <a:r>
              <a:rPr lang="en-GB" altLang="en-US" sz="1700">
                <a:solidFill>
                  <a:srgbClr val="000000"/>
                </a:solidFill>
                <a:latin typeface="SVN-Gilroy" panose="00000500000000000000" pitchFamily="50" charset="0"/>
              </a:rPr>
              <a:t>(D) A hotel receptionist</a:t>
            </a:r>
          </a:p>
        </p:txBody>
      </p:sp>
      <p:sp>
        <p:nvSpPr>
          <p:cNvPr id="30" name="Rounded Rectangle 22">
            <a:extLst>
              <a:ext uri="{FF2B5EF4-FFF2-40B4-BE49-F238E27FC236}">
                <a16:creationId xmlns:a16="http://schemas.microsoft.com/office/drawing/2014/main" id="{D16840BB-5315-687F-3F10-431AE69A5A9A}"/>
              </a:ext>
            </a:extLst>
          </p:cNvPr>
          <p:cNvSpPr/>
          <p:nvPr/>
        </p:nvSpPr>
        <p:spPr>
          <a:xfrm>
            <a:off x="286992" y="4074494"/>
            <a:ext cx="2522311" cy="32524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721C9305-B5E4-30B0-4D8A-2E96FE5AD75A}"/>
              </a:ext>
            </a:extLst>
          </p:cNvPr>
          <p:cNvSpPr txBox="1">
            <a:spLocks noChangeArrowheads="1"/>
          </p:cNvSpPr>
          <p:nvPr/>
        </p:nvSpPr>
        <p:spPr bwMode="auto">
          <a:xfrm>
            <a:off x="395474" y="3189497"/>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An advertised rebate</a:t>
            </a:r>
          </a:p>
          <a:p>
            <a:pPr lvl="0">
              <a:lnSpc>
                <a:spcPct val="115000"/>
              </a:lnSpc>
            </a:pPr>
            <a:r>
              <a:rPr lang="en-GB" altLang="en-US" sz="1700">
                <a:solidFill>
                  <a:srgbClr val="000000"/>
                </a:solidFill>
                <a:latin typeface="SVN-Gilroy" panose="00000500000000000000" pitchFamily="50" charset="0"/>
              </a:rPr>
              <a:t>(B) An expired warranty</a:t>
            </a:r>
          </a:p>
          <a:p>
            <a:pPr lvl="0">
              <a:lnSpc>
                <a:spcPct val="115000"/>
              </a:lnSpc>
            </a:pPr>
            <a:r>
              <a:rPr lang="en-GB" altLang="en-US" sz="1700">
                <a:solidFill>
                  <a:srgbClr val="000000"/>
                </a:solidFill>
                <a:latin typeface="SVN-Gilroy" panose="00000500000000000000" pitchFamily="50" charset="0"/>
              </a:rPr>
              <a:t>(C) An inaccessible parking space</a:t>
            </a:r>
          </a:p>
          <a:p>
            <a:pPr lvl="0">
              <a:lnSpc>
                <a:spcPct val="115000"/>
              </a:lnSpc>
            </a:pPr>
            <a:r>
              <a:rPr lang="en-GB" altLang="en-US" sz="1700">
                <a:solidFill>
                  <a:srgbClr val="000000"/>
                </a:solidFill>
                <a:latin typeface="SVN-Gilroy" panose="00000500000000000000" pitchFamily="50" charset="0"/>
              </a:rPr>
              <a:t>(D) A broken appliance</a:t>
            </a:r>
          </a:p>
        </p:txBody>
      </p:sp>
      <p:sp>
        <p:nvSpPr>
          <p:cNvPr id="32" name="Rounded Rectangle 29">
            <a:extLst>
              <a:ext uri="{FF2B5EF4-FFF2-40B4-BE49-F238E27FC236}">
                <a16:creationId xmlns:a16="http://schemas.microsoft.com/office/drawing/2014/main" id="{6C041859-8C5D-450F-65C0-F76B3DFDD42D}"/>
              </a:ext>
            </a:extLst>
          </p:cNvPr>
          <p:cNvSpPr/>
          <p:nvPr/>
        </p:nvSpPr>
        <p:spPr>
          <a:xfrm>
            <a:off x="286992" y="6164487"/>
            <a:ext cx="2357058" cy="32524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3" name="TextBox 14">
            <a:extLst>
              <a:ext uri="{FF2B5EF4-FFF2-40B4-BE49-F238E27FC236}">
                <a16:creationId xmlns:a16="http://schemas.microsoft.com/office/drawing/2014/main" id="{0DCFA2DC-EE75-D21A-BC87-79C2722646D3}"/>
              </a:ext>
            </a:extLst>
          </p:cNvPr>
          <p:cNvSpPr txBox="1">
            <a:spLocks noChangeArrowheads="1"/>
          </p:cNvSpPr>
          <p:nvPr/>
        </p:nvSpPr>
        <p:spPr bwMode="auto">
          <a:xfrm>
            <a:off x="395474" y="5587216"/>
            <a:ext cx="3197569"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To return a key</a:t>
            </a:r>
          </a:p>
          <a:p>
            <a:pPr lvl="0">
              <a:lnSpc>
                <a:spcPct val="115000"/>
              </a:lnSpc>
            </a:pPr>
            <a:r>
              <a:rPr lang="en-GB" altLang="en-US" sz="1700">
                <a:solidFill>
                  <a:srgbClr val="000000"/>
                </a:solidFill>
                <a:latin typeface="SVN-Gilroy" panose="00000500000000000000" pitchFamily="50" charset="0"/>
              </a:rPr>
              <a:t>(B) To collect a package</a:t>
            </a:r>
          </a:p>
          <a:p>
            <a:pPr lvl="0">
              <a:lnSpc>
                <a:spcPct val="115000"/>
              </a:lnSpc>
            </a:pPr>
            <a:r>
              <a:rPr lang="en-GB" altLang="en-US" sz="1700">
                <a:solidFill>
                  <a:srgbClr val="000000"/>
                </a:solidFill>
                <a:latin typeface="SVN-Gilroy" panose="00000500000000000000" pitchFamily="50" charset="0"/>
              </a:rPr>
              <a:t>(C) To drop off a letter</a:t>
            </a:r>
          </a:p>
          <a:p>
            <a:pPr lvl="0">
              <a:lnSpc>
                <a:spcPct val="115000"/>
              </a:lnSpc>
            </a:pPr>
            <a:r>
              <a:rPr lang="en-GB" altLang="en-US" sz="1700">
                <a:solidFill>
                  <a:srgbClr val="000000"/>
                </a:solidFill>
                <a:latin typeface="SVN-Gilroy" panose="00000500000000000000" pitchFamily="50" charset="0"/>
              </a:rPr>
              <a:t>(D) To make a payment</a:t>
            </a:r>
          </a:p>
        </p:txBody>
      </p:sp>
      <p:grpSp>
        <p:nvGrpSpPr>
          <p:cNvPr id="9" name="Group 6">
            <a:extLst>
              <a:ext uri="{FF2B5EF4-FFF2-40B4-BE49-F238E27FC236}">
                <a16:creationId xmlns:a16="http://schemas.microsoft.com/office/drawing/2014/main" id="{4CA22CF2-C8BF-1128-8073-7EF5B6BEBA20}"/>
              </a:ext>
            </a:extLst>
          </p:cNvPr>
          <p:cNvGrpSpPr>
            <a:grpSpLocks/>
          </p:cNvGrpSpPr>
          <p:nvPr/>
        </p:nvGrpSpPr>
        <p:grpSpPr bwMode="auto">
          <a:xfrm>
            <a:off x="7650211" y="266439"/>
            <a:ext cx="1474258" cy="762000"/>
            <a:chOff x="0" y="-46"/>
            <a:chExt cx="1571822" cy="812846"/>
          </a:xfrm>
        </p:grpSpPr>
        <p:sp>
          <p:nvSpPr>
            <p:cNvPr id="14" name="Freeform 7">
              <a:extLst>
                <a:ext uri="{FF2B5EF4-FFF2-40B4-BE49-F238E27FC236}">
                  <a16:creationId xmlns:a16="http://schemas.microsoft.com/office/drawing/2014/main" id="{2F265A0F-E1F5-DA77-0CEE-184E6C5F0D5E}"/>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5" name="TextBox 8">
              <a:extLst>
                <a:ext uri="{FF2B5EF4-FFF2-40B4-BE49-F238E27FC236}">
                  <a16:creationId xmlns:a16="http://schemas.microsoft.com/office/drawing/2014/main" id="{D444C20C-2F1A-85F8-DFF9-9F10D86D8F77}"/>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609630" rtl="0" eaLnBrk="1" fontAlgn="base" latinLnBrk="0" hangingPunct="1">
                <a:lnSpc>
                  <a:spcPts val="3684"/>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rPr>
                <a:t>2</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ndParaRPr>
            </a:p>
          </p:txBody>
        </p:sp>
      </p:grpSp>
      <p:pic>
        <p:nvPicPr>
          <p:cNvPr id="24" name="Picture 23" descr="A blue and orange text on a black background&#10;&#10;Description automatically generated">
            <a:extLst>
              <a:ext uri="{FF2B5EF4-FFF2-40B4-BE49-F238E27FC236}">
                <a16:creationId xmlns:a16="http://schemas.microsoft.com/office/drawing/2014/main" id="{4E1B732C-F89D-6D13-4ED5-E1D888DA1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sp>
        <p:nvSpPr>
          <p:cNvPr id="2" name="Text Box 54">
            <a:extLst>
              <a:ext uri="{FF2B5EF4-FFF2-40B4-BE49-F238E27FC236}">
                <a16:creationId xmlns:a16="http://schemas.microsoft.com/office/drawing/2014/main" id="{608F0326-5995-E114-ABF2-C95FA22664DA}"/>
              </a:ext>
            </a:extLst>
          </p:cNvPr>
          <p:cNvSpPr txBox="1">
            <a:spLocks noChangeArrowheads="1"/>
          </p:cNvSpPr>
          <p:nvPr/>
        </p:nvSpPr>
        <p:spPr bwMode="auto">
          <a:xfrm>
            <a:off x="6503284" y="4645728"/>
            <a:ext cx="3422914" cy="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10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letter giving permission </a:t>
            </a:r>
            <a:endParaRPr lang="en-US" altLang="en-US" sz="21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endParaRPr>
          </a:p>
        </p:txBody>
      </p:sp>
      <p:pic>
        <p:nvPicPr>
          <p:cNvPr id="4" name="Doan 2">
            <a:hlinkClick r:id="" action="ppaction://media"/>
            <a:extLst>
              <a:ext uri="{FF2B5EF4-FFF2-40B4-BE49-F238E27FC236}">
                <a16:creationId xmlns:a16="http://schemas.microsoft.com/office/drawing/2014/main" id="{CE850625-A980-FC13-C60A-4A3880E057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22805" y="59477"/>
            <a:ext cx="462622" cy="462622"/>
          </a:xfrm>
          <a:prstGeom prst="rect">
            <a:avLst/>
          </a:prstGeom>
        </p:spPr>
      </p:pic>
    </p:spTree>
    <p:extLst>
      <p:ext uri="{BB962C8B-B14F-4D97-AF65-F5344CB8AC3E}">
        <p14:creationId xmlns:p14="http://schemas.microsoft.com/office/powerpoint/2010/main" val="343498834"/>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7" presetClass="entr" presetSubtype="4" fill="hold" nodeType="afterEffect">
                                  <p:stCondLst>
                                    <p:cond delay="0"/>
                                  </p:stCondLst>
                                  <p:childTnLst>
                                    <p:set>
                                      <p:cBhvr>
                                        <p:cTn id="6" dur="750"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ppt_x"/>
                                          </p:val>
                                        </p:tav>
                                        <p:tav tm="100000">
                                          <p:val>
                                            <p:strVal val="#ppt_x"/>
                                          </p:val>
                                        </p:tav>
                                      </p:tavLst>
                                    </p:anim>
                                    <p:anim calcmode="lin" valueType="num">
                                      <p:cBhvr additive="base">
                                        <p:cTn id="8" dur="750" fill="hold"/>
                                        <p:tgtEl>
                                          <p:spTgt spid="47"/>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750"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29"/>
                                        </p:tgtEl>
                                        <p:attrNameLst>
                                          <p:attrName>style.visibility</p:attrName>
                                        </p:attrNameLst>
                                      </p:cBhvr>
                                      <p:to>
                                        <p:strVal val="visible"/>
                                      </p:to>
                                    </p:set>
                                    <p:anim calcmode="lin" valueType="num">
                                      <p:cBhvr additive="base">
                                        <p:cTn id="19" dur="750" fill="hold"/>
                                        <p:tgtEl>
                                          <p:spTgt spid="29"/>
                                        </p:tgtEl>
                                        <p:attrNameLst>
                                          <p:attrName>ppt_x</p:attrName>
                                        </p:attrNameLst>
                                      </p:cBhvr>
                                      <p:tavLst>
                                        <p:tav tm="0">
                                          <p:val>
                                            <p:strVal val="#ppt_x"/>
                                          </p:val>
                                        </p:tav>
                                        <p:tav tm="100000">
                                          <p:val>
                                            <p:strVal val="#ppt_x"/>
                                          </p:val>
                                        </p:tav>
                                      </p:tavLst>
                                    </p:anim>
                                    <p:anim calcmode="lin" valueType="num">
                                      <p:cBhvr additive="base">
                                        <p:cTn id="20" dur="750" fill="hold"/>
                                        <p:tgtEl>
                                          <p:spTgt spid="29"/>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ppt_x"/>
                                          </p:val>
                                        </p:tav>
                                        <p:tav tm="100000">
                                          <p:val>
                                            <p:strVal val="#ppt_x"/>
                                          </p:val>
                                        </p:tav>
                                      </p:tavLst>
                                    </p:anim>
                                    <p:anim calcmode="lin" valueType="num">
                                      <p:cBhvr additive="base">
                                        <p:cTn id="24" dur="750" fill="hold"/>
                                        <p:tgtEl>
                                          <p:spTgt spid="13"/>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25"/>
                                        </p:tgtEl>
                                        <p:attrNameLst>
                                          <p:attrName>style.visibility</p:attrName>
                                        </p:attrNameLst>
                                      </p:cBhvr>
                                      <p:to>
                                        <p:strVal val="visible"/>
                                      </p:to>
                                    </p:set>
                                    <p:anim calcmode="lin" valueType="num">
                                      <p:cBhvr additive="base">
                                        <p:cTn id="27" dur="750" fill="hold"/>
                                        <p:tgtEl>
                                          <p:spTgt spid="25"/>
                                        </p:tgtEl>
                                        <p:attrNameLst>
                                          <p:attrName>ppt_x</p:attrName>
                                        </p:attrNameLst>
                                      </p:cBhvr>
                                      <p:tavLst>
                                        <p:tav tm="0">
                                          <p:val>
                                            <p:strVal val="#ppt_x"/>
                                          </p:val>
                                        </p:tav>
                                        <p:tav tm="100000">
                                          <p:val>
                                            <p:strVal val="#ppt_x"/>
                                          </p:val>
                                        </p:tav>
                                      </p:tavLst>
                                    </p:anim>
                                    <p:anim calcmode="lin" valueType="num">
                                      <p:cBhvr additive="base">
                                        <p:cTn id="28" dur="750" fill="hold"/>
                                        <p:tgtEl>
                                          <p:spTgt spid="25"/>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31"/>
                                        </p:tgtEl>
                                        <p:attrNameLst>
                                          <p:attrName>style.visibility</p:attrName>
                                        </p:attrNameLst>
                                      </p:cBhvr>
                                      <p:to>
                                        <p:strVal val="visible"/>
                                      </p:to>
                                    </p:set>
                                    <p:anim calcmode="lin" valueType="num">
                                      <p:cBhvr additive="base">
                                        <p:cTn id="31" dur="750" fill="hold"/>
                                        <p:tgtEl>
                                          <p:spTgt spid="31"/>
                                        </p:tgtEl>
                                        <p:attrNameLst>
                                          <p:attrName>ppt_x</p:attrName>
                                        </p:attrNameLst>
                                      </p:cBhvr>
                                      <p:tavLst>
                                        <p:tav tm="0">
                                          <p:val>
                                            <p:strVal val="#ppt_x"/>
                                          </p:val>
                                        </p:tav>
                                        <p:tav tm="100000">
                                          <p:val>
                                            <p:strVal val="#ppt_x"/>
                                          </p:val>
                                        </p:tav>
                                      </p:tavLst>
                                    </p:anim>
                                    <p:anim calcmode="lin" valueType="num">
                                      <p:cBhvr additive="base">
                                        <p:cTn id="32" dur="750" fill="hold"/>
                                        <p:tgtEl>
                                          <p:spTgt spid="31"/>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26"/>
                                        </p:tgtEl>
                                        <p:attrNameLst>
                                          <p:attrName>style.visibility</p:attrName>
                                        </p:attrNameLst>
                                      </p:cBhvr>
                                      <p:to>
                                        <p:strVal val="visible"/>
                                      </p:to>
                                    </p:set>
                                    <p:anim calcmode="lin" valueType="num">
                                      <p:cBhvr additive="base">
                                        <p:cTn id="39" dur="750" fill="hold"/>
                                        <p:tgtEl>
                                          <p:spTgt spid="26"/>
                                        </p:tgtEl>
                                        <p:attrNameLst>
                                          <p:attrName>ppt_x</p:attrName>
                                        </p:attrNameLst>
                                      </p:cBhvr>
                                      <p:tavLst>
                                        <p:tav tm="0">
                                          <p:val>
                                            <p:strVal val="#ppt_x"/>
                                          </p:val>
                                        </p:tav>
                                        <p:tav tm="100000">
                                          <p:val>
                                            <p:strVal val="#ppt_x"/>
                                          </p:val>
                                        </p:tav>
                                      </p:tavLst>
                                    </p:anim>
                                    <p:anim calcmode="lin" valueType="num">
                                      <p:cBhvr additive="base">
                                        <p:cTn id="40" dur="750" fill="hold"/>
                                        <p:tgtEl>
                                          <p:spTgt spid="26"/>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33"/>
                                        </p:tgtEl>
                                        <p:attrNameLst>
                                          <p:attrName>style.visibility</p:attrName>
                                        </p:attrNameLst>
                                      </p:cBhvr>
                                      <p:to>
                                        <p:strVal val="visible"/>
                                      </p:to>
                                    </p:set>
                                    <p:anim calcmode="lin" valueType="num">
                                      <p:cBhvr additive="base">
                                        <p:cTn id="43" dur="750" fill="hold"/>
                                        <p:tgtEl>
                                          <p:spTgt spid="33"/>
                                        </p:tgtEl>
                                        <p:attrNameLst>
                                          <p:attrName>ppt_x</p:attrName>
                                        </p:attrNameLst>
                                      </p:cBhvr>
                                      <p:tavLst>
                                        <p:tav tm="0">
                                          <p:val>
                                            <p:strVal val="#ppt_x"/>
                                          </p:val>
                                        </p:tav>
                                        <p:tav tm="100000">
                                          <p:val>
                                            <p:strVal val="#ppt_x"/>
                                          </p:val>
                                        </p:tav>
                                      </p:tavLst>
                                    </p:anim>
                                    <p:anim calcmode="lin" valueType="num">
                                      <p:cBhvr additive="base">
                                        <p:cTn id="44" dur="750" fill="hold"/>
                                        <p:tgtEl>
                                          <p:spTgt spid="33"/>
                                        </p:tgtEl>
                                        <p:attrNameLst>
                                          <p:attrName>ppt_y</p:attrName>
                                        </p:attrNameLst>
                                      </p:cBhvr>
                                      <p:tavLst>
                                        <p:tav tm="0">
                                          <p:val>
                                            <p:strVal val="1+#ppt_h/2"/>
                                          </p:val>
                                        </p:tav>
                                        <p:tav tm="100000">
                                          <p:val>
                                            <p:strVal val="#ppt_y"/>
                                          </p:val>
                                        </p:tav>
                                      </p:tavLst>
                                    </p:anim>
                                  </p:childTnLst>
                                </p:cTn>
                              </p:par>
                              <p:par>
                                <p:cTn id="45" presetID="22" presetClass="entr" presetSubtype="4" fill="hold" nodeType="withEffect">
                                  <p:stCondLst>
                                    <p:cond delay="0"/>
                                  </p:stCondLst>
                                  <p:childTnLst>
                                    <p:set>
                                      <p:cBhvr>
                                        <p:cTn id="46" dur="1000" fill="hold">
                                          <p:stCondLst>
                                            <p:cond delay="0"/>
                                          </p:stCondLst>
                                        </p:cTn>
                                        <p:tgtEl>
                                          <p:spTgt spid="9"/>
                                        </p:tgtEl>
                                        <p:attrNameLst>
                                          <p:attrName>style.visibility</p:attrName>
                                        </p:attrNameLst>
                                      </p:cBhvr>
                                      <p:to>
                                        <p:strVal val="visible"/>
                                      </p:to>
                                    </p:set>
                                    <p:animEffect transition="in" filter="wipe(down)">
                                      <p:cBhvr>
                                        <p:cTn id="47" dur="10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nodeType="click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ppt_x"/>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6" presetClass="entr" presetSubtype="16" fill="hold" nodeType="clickEffect">
                                  <p:stCondLst>
                                    <p:cond delay="0"/>
                                  </p:stCondLst>
                                  <p:childTnLst>
                                    <p:set>
                                      <p:cBhvr>
                                        <p:cTn id="57" dur="750" fill="hold">
                                          <p:stCondLst>
                                            <p:cond delay="0"/>
                                          </p:stCondLst>
                                        </p:cTn>
                                        <p:tgtEl>
                                          <p:spTgt spid="28"/>
                                        </p:tgtEl>
                                        <p:attrNameLst>
                                          <p:attrName>style.visibility</p:attrName>
                                        </p:attrNameLst>
                                      </p:cBhvr>
                                      <p:to>
                                        <p:strVal val="visible"/>
                                      </p:to>
                                    </p:set>
                                    <p:animEffect transition="in" filter="circle(in)">
                                      <p:cBhvr>
                                        <p:cTn id="58" dur="75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750" fill="hold">
                                          <p:stCondLst>
                                            <p:cond delay="0"/>
                                          </p:stCondLst>
                                        </p:cTn>
                                        <p:tgtEl>
                                          <p:spTgt spid="16"/>
                                        </p:tgtEl>
                                        <p:attrNameLst>
                                          <p:attrName>style.visibility</p:attrName>
                                        </p:attrNameLst>
                                      </p:cBhvr>
                                      <p:to>
                                        <p:strVal val="visible"/>
                                      </p:to>
                                    </p:set>
                                    <p:animEffect transition="in" filter="circle(in)">
                                      <p:cBhvr>
                                        <p:cTn id="63" dur="75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1"/>
                                        </p:tgtEl>
                                        <p:attrNameLst>
                                          <p:attrName>style.visibility</p:attrName>
                                        </p:attrNameLst>
                                      </p:cBhvr>
                                      <p:to>
                                        <p:strVal val="visible"/>
                                      </p:to>
                                    </p:set>
                                    <p:anim calcmode="lin" valueType="num">
                                      <p:cBhvr additive="base">
                                        <p:cTn id="68" dur="500" fill="hold"/>
                                        <p:tgtEl>
                                          <p:spTgt spid="51"/>
                                        </p:tgtEl>
                                        <p:attrNameLst>
                                          <p:attrName>ppt_x</p:attrName>
                                        </p:attrNameLst>
                                      </p:cBhvr>
                                      <p:tavLst>
                                        <p:tav tm="0">
                                          <p:val>
                                            <p:strVal val="#ppt_x"/>
                                          </p:val>
                                        </p:tav>
                                        <p:tav tm="100000">
                                          <p:val>
                                            <p:strVal val="#ppt_x"/>
                                          </p:val>
                                        </p:tav>
                                      </p:tavLst>
                                    </p:anim>
                                    <p:anim calcmode="lin" valueType="num">
                                      <p:cBhvr additive="base">
                                        <p:cTn id="69" dur="500" fill="hold"/>
                                        <p:tgtEl>
                                          <p:spTgt spid="51"/>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ppt_x"/>
                                          </p:val>
                                        </p:tav>
                                        <p:tav tm="100000">
                                          <p:val>
                                            <p:strVal val="#ppt_x"/>
                                          </p:val>
                                        </p:tav>
                                      </p:tavLst>
                                    </p:anim>
                                    <p:anim calcmode="lin" valueType="num">
                                      <p:cBhvr additive="base">
                                        <p:cTn id="7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500" fill="hold"/>
                                        <p:tgtEl>
                                          <p:spTgt spid="53"/>
                                        </p:tgtEl>
                                        <p:attrNameLst>
                                          <p:attrName>ppt_x</p:attrName>
                                        </p:attrNameLst>
                                      </p:cBhvr>
                                      <p:tavLst>
                                        <p:tav tm="0">
                                          <p:val>
                                            <p:strVal val="#ppt_x"/>
                                          </p:val>
                                        </p:tav>
                                        <p:tav tm="100000">
                                          <p:val>
                                            <p:strVal val="#ppt_x"/>
                                          </p:val>
                                        </p:tav>
                                      </p:tavLst>
                                    </p:anim>
                                    <p:anim calcmode="lin" valueType="num">
                                      <p:cBhvr additive="base">
                                        <p:cTn id="7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750" fill="hold">
                                          <p:stCondLst>
                                            <p:cond delay="0"/>
                                          </p:stCondLst>
                                        </p:cTn>
                                        <p:tgtEl>
                                          <p:spTgt spid="30"/>
                                        </p:tgtEl>
                                        <p:attrNameLst>
                                          <p:attrName>style.visibility</p:attrName>
                                        </p:attrNameLst>
                                      </p:cBhvr>
                                      <p:to>
                                        <p:strVal val="visible"/>
                                      </p:to>
                                    </p:set>
                                    <p:animEffect transition="in" filter="circle(in)">
                                      <p:cBhvr>
                                        <p:cTn id="84" dur="75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nodeType="clickEffect">
                                  <p:stCondLst>
                                    <p:cond delay="0"/>
                                  </p:stCondLst>
                                  <p:childTnLst>
                                    <p:set>
                                      <p:cBhvr>
                                        <p:cTn id="88" dur="750" fill="hold">
                                          <p:stCondLst>
                                            <p:cond delay="0"/>
                                          </p:stCondLst>
                                        </p:cTn>
                                        <p:tgtEl>
                                          <p:spTgt spid="17"/>
                                        </p:tgtEl>
                                        <p:attrNameLst>
                                          <p:attrName>style.visibility</p:attrName>
                                        </p:attrNameLst>
                                      </p:cBhvr>
                                      <p:to>
                                        <p:strVal val="visible"/>
                                      </p:to>
                                    </p:set>
                                    <p:animEffect transition="in" filter="circle(in)">
                                      <p:cBhvr>
                                        <p:cTn id="89" dur="750"/>
                                        <p:tgtEl>
                                          <p:spTgt spid="17"/>
                                        </p:tgtEl>
                                      </p:cBhvr>
                                    </p:animEffect>
                                  </p:childTnLst>
                                </p:cTn>
                              </p:par>
                              <p:par>
                                <p:cTn id="90" presetID="6" presetClass="entr" presetSubtype="16" fill="hold" nodeType="withEffect">
                                  <p:stCondLst>
                                    <p:cond delay="0"/>
                                  </p:stCondLst>
                                  <p:childTnLst>
                                    <p:set>
                                      <p:cBhvr>
                                        <p:cTn id="91" dur="750" fill="hold">
                                          <p:stCondLst>
                                            <p:cond delay="0"/>
                                          </p:stCondLst>
                                        </p:cTn>
                                        <p:tgtEl>
                                          <p:spTgt spid="3"/>
                                        </p:tgtEl>
                                        <p:attrNameLst>
                                          <p:attrName>style.visibility</p:attrName>
                                        </p:attrNameLst>
                                      </p:cBhvr>
                                      <p:to>
                                        <p:strVal val="visible"/>
                                      </p:to>
                                    </p:set>
                                    <p:animEffect transition="in" filter="circle(in)">
                                      <p:cBhvr>
                                        <p:cTn id="92" dur="75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500" fill="hold"/>
                                        <p:tgtEl>
                                          <p:spTgt spid="55"/>
                                        </p:tgtEl>
                                        <p:attrNameLst>
                                          <p:attrName>ppt_x</p:attrName>
                                        </p:attrNameLst>
                                      </p:cBhvr>
                                      <p:tavLst>
                                        <p:tav tm="0">
                                          <p:val>
                                            <p:strVal val="#ppt_x"/>
                                          </p:val>
                                        </p:tav>
                                        <p:tav tm="100000">
                                          <p:val>
                                            <p:strVal val="#ppt_x"/>
                                          </p:val>
                                        </p:tav>
                                      </p:tavLst>
                                    </p:anim>
                                    <p:anim calcmode="lin" valueType="num">
                                      <p:cBhvr additive="base">
                                        <p:cTn id="9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2"/>
                                        </p:tgtEl>
                                        <p:attrNameLst>
                                          <p:attrName>style.visibility</p:attrName>
                                        </p:attrNameLst>
                                      </p:cBhvr>
                                      <p:to>
                                        <p:strVal val="visible"/>
                                      </p:to>
                                    </p:set>
                                    <p:anim calcmode="lin" valueType="num">
                                      <p:cBhvr additive="base">
                                        <p:cTn id="103" dur="500" fill="hold"/>
                                        <p:tgtEl>
                                          <p:spTgt spid="2"/>
                                        </p:tgtEl>
                                        <p:attrNameLst>
                                          <p:attrName>ppt_x</p:attrName>
                                        </p:attrNameLst>
                                      </p:cBhvr>
                                      <p:tavLst>
                                        <p:tav tm="0">
                                          <p:val>
                                            <p:strVal val="#ppt_x"/>
                                          </p:val>
                                        </p:tav>
                                        <p:tav tm="100000">
                                          <p:val>
                                            <p:strVal val="#ppt_x"/>
                                          </p:val>
                                        </p:tav>
                                      </p:tavLst>
                                    </p:anim>
                                    <p:anim calcmode="lin" valueType="num">
                                      <p:cBhvr additive="base">
                                        <p:cTn id="10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6" presetClass="entr" presetSubtype="16" fill="hold" nodeType="clickEffect">
                                  <p:stCondLst>
                                    <p:cond delay="0"/>
                                  </p:stCondLst>
                                  <p:childTnLst>
                                    <p:set>
                                      <p:cBhvr>
                                        <p:cTn id="108" dur="750" fill="hold">
                                          <p:stCondLst>
                                            <p:cond delay="0"/>
                                          </p:stCondLst>
                                        </p:cTn>
                                        <p:tgtEl>
                                          <p:spTgt spid="32"/>
                                        </p:tgtEl>
                                        <p:attrNameLst>
                                          <p:attrName>style.visibility</p:attrName>
                                        </p:attrNameLst>
                                      </p:cBhvr>
                                      <p:to>
                                        <p:strVal val="visible"/>
                                      </p:to>
                                    </p:set>
                                    <p:animEffect transition="in" filter="circle(in)">
                                      <p:cBhvr>
                                        <p:cTn id="109" dur="750"/>
                                        <p:tgtEl>
                                          <p:spTgt spid="32"/>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nodeType="clickEffect">
                                  <p:stCondLst>
                                    <p:cond delay="0"/>
                                  </p:stCondLst>
                                  <p:childTnLst>
                                    <p:set>
                                      <p:cBhvr>
                                        <p:cTn id="113" dur="750" fill="hold">
                                          <p:stCondLst>
                                            <p:cond delay="0"/>
                                          </p:stCondLst>
                                        </p:cTn>
                                        <p:tgtEl>
                                          <p:spTgt spid="23"/>
                                        </p:tgtEl>
                                        <p:attrNameLst>
                                          <p:attrName>style.visibility</p:attrName>
                                        </p:attrNameLst>
                                      </p:cBhvr>
                                      <p:to>
                                        <p:strVal val="visible"/>
                                      </p:to>
                                    </p:set>
                                    <p:animEffect transition="in" filter="circle(in)">
                                      <p:cBhvr>
                                        <p:cTn id="114" dur="750"/>
                                        <p:tgtEl>
                                          <p:spTgt spid="23"/>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mediacall" presetSubtype="0" fill="hold" nodeType="clickEffect">
                                  <p:stCondLst>
                                    <p:cond delay="0"/>
                                  </p:stCondLst>
                                  <p:childTnLst>
                                    <p:cmd type="call" cmd="playFrom(0.0)">
                                      <p:cBhvr>
                                        <p:cTn id="118" dur="29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9" fill="hold" display="0">
                  <p:stCondLst>
                    <p:cond delay="indefinite"/>
                  </p:stCondLst>
                  <p:endCondLst>
                    <p:cond evt="onStopAudio" delay="0">
                      <p:tgtEl>
                        <p:sldTgt/>
                      </p:tgtEl>
                    </p:cond>
                  </p:endCondLst>
                </p:cTn>
                <p:tgtEl>
                  <p:spTgt spid="4"/>
                </p:tgtEl>
              </p:cMediaNode>
            </p:audio>
          </p:childTnLst>
        </p:cTn>
      </p:par>
    </p:tnLst>
    <p:bldLst>
      <p:bldP spid="3" grpId="0" bldLvl="0" animBg="1"/>
      <p:bldP spid="3" grpId="1" animBg="1"/>
      <p:bldP spid="23" grpId="0" bldLvl="0" animBg="1"/>
      <p:bldP spid="23" grpId="1" animBg="1"/>
      <p:bldP spid="17" grpId="0" bldLvl="0" animBg="1"/>
      <p:bldP spid="17" grpId="1" animBg="1"/>
      <p:bldP spid="16" grpId="0" bldLvl="0" animBg="1"/>
      <p:bldP spid="16" grpId="1" animBg="1"/>
      <p:bldP spid="47" grpId="0"/>
      <p:bldP spid="47" grpId="1"/>
      <p:bldP spid="48" grpId="0"/>
      <p:bldP spid="48" grpId="1"/>
      <p:bldP spid="50" grpId="0"/>
      <p:bldP spid="50" grpId="1"/>
      <p:bldP spid="51" grpId="0"/>
      <p:bldP spid="51" grpId="1"/>
      <p:bldP spid="53" grpId="0"/>
      <p:bldP spid="53" grpId="1"/>
      <p:bldP spid="55" grpId="0"/>
      <p:bldP spid="55" grpId="1"/>
      <p:bldP spid="12" grpId="0"/>
      <p:bldP spid="12" grpId="1"/>
      <p:bldP spid="25" grpId="0"/>
      <p:bldP spid="25" grpId="1"/>
      <p:bldP spid="26" grpId="0"/>
      <p:bldP spid="26" grpId="1"/>
      <p:bldP spid="28" grpId="0" bldLvl="0" animBg="1"/>
      <p:bldP spid="28" grpId="1" animBg="1"/>
      <p:bldP spid="29" grpId="0"/>
      <p:bldP spid="29" grpId="1"/>
      <p:bldP spid="30" grpId="0" bldLvl="0" animBg="1"/>
      <p:bldP spid="30" grpId="1" animBg="1"/>
      <p:bldP spid="31" grpId="0"/>
      <p:bldP spid="31" grpId="1"/>
      <p:bldP spid="32" grpId="0" bldLvl="0" animBg="1"/>
      <p:bldP spid="32" grpId="1" animBg="1"/>
      <p:bldP spid="33" grpId="0"/>
      <p:bldP spid="33"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397000"/>
            <a:ext cx="9491133" cy="4411133"/>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500452" y="1629304"/>
            <a:ext cx="9191095"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vi-VN" altLang="en-US" sz="1700">
                <a:solidFill>
                  <a:srgbClr val="000000"/>
                </a:solidFill>
                <a:latin typeface="SVN-Gilroy" panose="00000500000000000000" pitchFamily="50" charset="0"/>
              </a:rPr>
              <a:t>appliance salesperson /əˈplaɪ.əns ˈseɪlzˌpɝː.sən/ - nhân viên bán hàng đồ gia dụng</a:t>
            </a:r>
            <a:endParaRPr lang="en-US" altLang="en-US" sz="17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1700">
                <a:solidFill>
                  <a:srgbClr val="000000"/>
                </a:solidFill>
                <a:latin typeface="SVN-Gilroy" panose="00000500000000000000" pitchFamily="50" charset="0"/>
              </a:rPr>
              <a:t>advertised rebate /ˈæd.vɚ.taɪzd ˈriː.beɪt/ - khoản giảm giá được quảng cáo</a:t>
            </a:r>
            <a:endParaRPr lang="en-US" altLang="en-US" sz="17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1700">
                <a:solidFill>
                  <a:srgbClr val="000000"/>
                </a:solidFill>
                <a:latin typeface="SVN-Gilroy" panose="00000500000000000000" pitchFamily="50" charset="0"/>
              </a:rPr>
              <a:t>expired warranty /ɪkˈspaɪrd ˈwɔːr.ən.t̬i/ - bảo hành đã hết hạ</a:t>
            </a:r>
            <a:r>
              <a:rPr lang="en-US" altLang="en-US" sz="1700">
                <a:solidFill>
                  <a:srgbClr val="000000"/>
                </a:solidFill>
                <a:latin typeface="SVN-Gilroy" panose="00000500000000000000" pitchFamily="50" charset="0"/>
              </a:rPr>
              <a:t>n</a:t>
            </a:r>
          </a:p>
          <a:p>
            <a:pPr marL="304815" indent="-304815" defTabSz="609630" fontAlgn="base">
              <a:lnSpc>
                <a:spcPct val="150000"/>
              </a:lnSpc>
              <a:spcBef>
                <a:spcPct val="0"/>
              </a:spcBef>
              <a:spcAft>
                <a:spcPct val="0"/>
              </a:spcAft>
              <a:buFontTx/>
              <a:buChar char="-"/>
            </a:pPr>
            <a:r>
              <a:rPr lang="vi-VN" altLang="en-US" sz="1700">
                <a:solidFill>
                  <a:srgbClr val="000000"/>
                </a:solidFill>
                <a:latin typeface="SVN-Gilroy" panose="00000500000000000000" pitchFamily="50" charset="0"/>
              </a:rPr>
              <a:t>inaccessible parking space /ˌɪn.əkˈses.ə.bəl ˈpɑːr.kɪŋ speɪs/ - chỗ đỗ xe không thể tiếp cận được</a:t>
            </a:r>
            <a:endParaRPr lang="en-US" altLang="en-US" sz="17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1700">
                <a:solidFill>
                  <a:srgbClr val="000000"/>
                </a:solidFill>
                <a:latin typeface="SVN-Gilroy" panose="00000500000000000000" pitchFamily="50" charset="0"/>
              </a:rPr>
              <a:t>drop off /drɑːp ɔːf/ - thả xuống, gửi (hàng, người, đồ vật)</a:t>
            </a:r>
            <a:endParaRPr lang="en-US" altLang="en-US" sz="17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1700">
                <a:solidFill>
                  <a:srgbClr val="000000"/>
                </a:solidFill>
                <a:latin typeface="SVN-Gilroy" panose="00000500000000000000" pitchFamily="50" charset="0"/>
              </a:rPr>
              <a:t>dishwasher /ˈdɪʃˌwɑː.ʃɚ/ - máy rửa bát</a:t>
            </a:r>
            <a:endParaRPr lang="en-US" altLang="en-US" sz="17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1700">
                <a:solidFill>
                  <a:srgbClr val="000000"/>
                </a:solidFill>
                <a:latin typeface="SVN-Gilroy" panose="00000500000000000000" pitchFamily="50" charset="0"/>
              </a:rPr>
              <a:t>properly /ˈprɑː.pɚ.li/ - một cách đúng đắn, hợp lý</a:t>
            </a:r>
            <a:endParaRPr lang="en-US" altLang="en-US" sz="17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1700">
                <a:solidFill>
                  <a:srgbClr val="000000"/>
                </a:solidFill>
                <a:latin typeface="SVN-Gilroy" panose="00000500000000000000" pitchFamily="50" charset="0"/>
              </a:rPr>
              <a:t>permission /pɚˈmɪʃ.ən/ - sự cho phép</a:t>
            </a:r>
            <a:endParaRPr lang="en-US" altLang="en-US" sz="17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1700">
                <a:solidFill>
                  <a:srgbClr val="000000"/>
                </a:solidFill>
                <a:latin typeface="SVN-Gilroy" panose="00000500000000000000" pitchFamily="50" charset="0"/>
              </a:rPr>
              <a:t>absence /ˈæb.səns/ - sự vắng mặt</a:t>
            </a:r>
            <a:endParaRPr lang="en-US" altLang="en-US" sz="1700" dirty="0">
              <a:solidFill>
                <a:srgbClr val="000000"/>
              </a:solidFill>
              <a:latin typeface="SVN-Gilroy" panose="00000500000000000000" pitchFamily="50" charset="0"/>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1750276628"/>
      </p:ext>
    </p:extLst>
  </p:cSld>
  <p:clrMapOvr>
    <a:masterClrMapping/>
  </p:clrMapOvr>
  <p:transition spd="slow">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ED904E2D-CBB3-955C-F47E-2FD038D1A6BB}"/>
              </a:ext>
            </a:extLst>
          </p:cNvPr>
          <p:cNvGrpSpPr/>
          <p:nvPr/>
        </p:nvGrpSpPr>
        <p:grpSpPr>
          <a:xfrm>
            <a:off x="4915703" y="767504"/>
            <a:ext cx="7120086" cy="5827183"/>
            <a:chOff x="0" y="0"/>
            <a:chExt cx="1957816" cy="2135213"/>
          </a:xfrm>
          <a:solidFill>
            <a:schemeClr val="bg1"/>
          </a:solidFill>
        </p:grpSpPr>
        <p:sp>
          <p:nvSpPr>
            <p:cNvPr id="4" name="Freeform 4">
              <a:extLst>
                <a:ext uri="{FF2B5EF4-FFF2-40B4-BE49-F238E27FC236}">
                  <a16:creationId xmlns:a16="http://schemas.microsoft.com/office/drawing/2014/main" id="{CAF24ED6-4905-8E7A-7149-4651AC44C2B5}"/>
                </a:ext>
              </a:extLst>
            </p:cNvPr>
            <p:cNvSpPr/>
            <p:nvPr/>
          </p:nvSpPr>
          <p:spPr>
            <a:xfrm>
              <a:off x="0" y="0"/>
              <a:ext cx="1957816" cy="2135213"/>
            </a:xfrm>
            <a:custGeom>
              <a:avLst/>
              <a:gdLst/>
              <a:ahLst/>
              <a:cxnLst/>
              <a:rect l="l" t="t" r="r" b="b"/>
              <a:pathLst>
                <a:path w="1957816" h="2135213">
                  <a:moveTo>
                    <a:pt x="0" y="0"/>
                  </a:moveTo>
                  <a:lnTo>
                    <a:pt x="1957816" y="0"/>
                  </a:lnTo>
                  <a:lnTo>
                    <a:pt x="1957816" y="2135213"/>
                  </a:lnTo>
                  <a:lnTo>
                    <a:pt x="0" y="2135213"/>
                  </a:lnTo>
                  <a:close/>
                </a:path>
              </a:pathLst>
            </a:custGeom>
            <a:grpFill/>
            <a:ln>
              <a:solidFill>
                <a:srgbClr val="0037F4"/>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5" name="TextBox 5">
              <a:extLst>
                <a:ext uri="{FF2B5EF4-FFF2-40B4-BE49-F238E27FC236}">
                  <a16:creationId xmlns:a16="http://schemas.microsoft.com/office/drawing/2014/main" id="{5857E1B4-4CDE-9DD3-F455-9C7E204D5281}"/>
                </a:ext>
              </a:extLst>
            </p:cNvPr>
            <p:cNvSpPr txBox="1"/>
            <p:nvPr/>
          </p:nvSpPr>
          <p:spPr>
            <a:xfrm>
              <a:off x="0" y="-38100"/>
              <a:ext cx="1957816" cy="2173313"/>
            </a:xfrm>
            <a:prstGeom prst="rect">
              <a:avLst/>
            </a:prstGeom>
            <a:grpFill/>
            <a:ln>
              <a:solidFill>
                <a:srgbClr val="0037F4"/>
              </a:solidFill>
            </a:ln>
          </p:spPr>
          <p:txBody>
            <a:bodyPr lIns="33867" tIns="33867" rIns="33867" bIns="33867" anchor="ctr"/>
            <a:lstStyle/>
            <a:p>
              <a:pPr marL="0" marR="0" lvl="0" indent="0" algn="ctr" defTabSz="914400" rtl="0" eaLnBrk="1" fontAlgn="auto" latinLnBrk="0" hangingPunct="1">
                <a:lnSpc>
                  <a:spcPts val="173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grpSp>
      <p:sp>
        <p:nvSpPr>
          <p:cNvPr id="32" name="Rounded Rectangle 44">
            <a:extLst>
              <a:ext uri="{FF2B5EF4-FFF2-40B4-BE49-F238E27FC236}">
                <a16:creationId xmlns:a16="http://schemas.microsoft.com/office/drawing/2014/main" id="{7F450DE2-7823-4487-B75E-5AE78B189E1F}"/>
              </a:ext>
            </a:extLst>
          </p:cNvPr>
          <p:cNvSpPr/>
          <p:nvPr/>
        </p:nvSpPr>
        <p:spPr>
          <a:xfrm>
            <a:off x="5140962" y="5336788"/>
            <a:ext cx="1942009" cy="31465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9" name="Rounded Rectangle 44">
            <a:extLst>
              <a:ext uri="{FF2B5EF4-FFF2-40B4-BE49-F238E27FC236}">
                <a16:creationId xmlns:a16="http://schemas.microsoft.com/office/drawing/2014/main" id="{E49B5124-4B2F-71B2-1585-4F682D6CA7E6}"/>
              </a:ext>
            </a:extLst>
          </p:cNvPr>
          <p:cNvSpPr/>
          <p:nvPr/>
        </p:nvSpPr>
        <p:spPr>
          <a:xfrm>
            <a:off x="5817434" y="4965429"/>
            <a:ext cx="5931963" cy="31465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6" name="Rounded Rectangle 42">
            <a:extLst>
              <a:ext uri="{FF2B5EF4-FFF2-40B4-BE49-F238E27FC236}">
                <a16:creationId xmlns:a16="http://schemas.microsoft.com/office/drawing/2014/main" id="{7599D594-B605-8A37-A035-B584A8613515}"/>
              </a:ext>
            </a:extLst>
          </p:cNvPr>
          <p:cNvSpPr/>
          <p:nvPr/>
        </p:nvSpPr>
        <p:spPr>
          <a:xfrm>
            <a:off x="5192141" y="1763957"/>
            <a:ext cx="5083974" cy="31477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grpSp>
        <p:nvGrpSpPr>
          <p:cNvPr id="6" name="Group 6">
            <a:extLst>
              <a:ext uri="{FF2B5EF4-FFF2-40B4-BE49-F238E27FC236}">
                <a16:creationId xmlns:a16="http://schemas.microsoft.com/office/drawing/2014/main" id="{F92CD68E-2349-30B9-77BF-0CEF69CA0AEA}"/>
              </a:ext>
            </a:extLst>
          </p:cNvPr>
          <p:cNvGrpSpPr>
            <a:grpSpLocks/>
          </p:cNvGrpSpPr>
          <p:nvPr/>
        </p:nvGrpSpPr>
        <p:grpSpPr bwMode="auto">
          <a:xfrm>
            <a:off x="7752292" y="251374"/>
            <a:ext cx="1474258" cy="762000"/>
            <a:chOff x="0" y="-46"/>
            <a:chExt cx="1571822" cy="812846"/>
          </a:xfrm>
        </p:grpSpPr>
        <p:sp>
          <p:nvSpPr>
            <p:cNvPr id="7" name="Freeform 7">
              <a:extLst>
                <a:ext uri="{FF2B5EF4-FFF2-40B4-BE49-F238E27FC236}">
                  <a16:creationId xmlns:a16="http://schemas.microsoft.com/office/drawing/2014/main" id="{FEADAE65-6E7B-7623-92F0-A7D8A38BAC6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6176" name="TextBox 8">
              <a:extLst>
                <a:ext uri="{FF2B5EF4-FFF2-40B4-BE49-F238E27FC236}">
                  <a16:creationId xmlns:a16="http://schemas.microsoft.com/office/drawing/2014/main" id="{57E799BC-4885-AAF2-ADBB-B9D04C73B1DC}"/>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ts val="3684"/>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3</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10" name="Group 10">
            <a:extLst>
              <a:ext uri="{FF2B5EF4-FFF2-40B4-BE49-F238E27FC236}">
                <a16:creationId xmlns:a16="http://schemas.microsoft.com/office/drawing/2014/main" id="{463597CB-B8F8-8940-48B5-10DCBF38BEA1}"/>
              </a:ext>
            </a:extLst>
          </p:cNvPr>
          <p:cNvGrpSpPr/>
          <p:nvPr/>
        </p:nvGrpSpPr>
        <p:grpSpPr>
          <a:xfrm>
            <a:off x="133644" y="1924703"/>
            <a:ext cx="503015" cy="503015"/>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673078" y="2066245"/>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What event is being described?</a:t>
            </a: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149656" y="3427941"/>
            <a:ext cx="502920" cy="506307"/>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156211" y="5098040"/>
            <a:ext cx="503015" cy="503015"/>
            <a:chOff x="0" y="0"/>
            <a:chExt cx="812800"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7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732064" y="3548425"/>
            <a:ext cx="4247105" cy="5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700" b="1"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According to the speaker, what can the listeners find on a Web site?</a:t>
            </a: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724200" y="5197836"/>
            <a:ext cx="4126529"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Look at the graphic. Which day is the event being</a:t>
            </a:r>
            <a:r>
              <a:rPr kumimoji="0" lang="vi-VN"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held?</a:t>
            </a:r>
          </a:p>
        </p:txBody>
      </p:sp>
      <p:sp>
        <p:nvSpPr>
          <p:cNvPr id="18" name="Rounded Rectangle 17">
            <a:extLst>
              <a:ext uri="{FF2B5EF4-FFF2-40B4-BE49-F238E27FC236}">
                <a16:creationId xmlns:a16="http://schemas.microsoft.com/office/drawing/2014/main" id="{87AA976E-65EE-A2E4-AE23-BBC9135AB63F}"/>
              </a:ext>
            </a:extLst>
          </p:cNvPr>
          <p:cNvSpPr/>
          <p:nvPr/>
        </p:nvSpPr>
        <p:spPr>
          <a:xfrm>
            <a:off x="616833" y="3125558"/>
            <a:ext cx="2259931" cy="26914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732064" y="2328321"/>
            <a:ext cx="3399846"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sports competition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government ceremony</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music festival</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cooking </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contest</a:t>
            </a:r>
            <a:endPar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sp>
        <p:nvSpPr>
          <p:cNvPr id="23" name="Rounded Rectangle 22">
            <a:extLst>
              <a:ext uri="{FF2B5EF4-FFF2-40B4-BE49-F238E27FC236}">
                <a16:creationId xmlns:a16="http://schemas.microsoft.com/office/drawing/2014/main" id="{8F3E8F89-CB75-A795-0E09-DADDA49FF9DE}"/>
              </a:ext>
            </a:extLst>
          </p:cNvPr>
          <p:cNvSpPr/>
          <p:nvPr/>
        </p:nvSpPr>
        <p:spPr>
          <a:xfrm>
            <a:off x="605428" y="4797695"/>
            <a:ext cx="1851745" cy="26359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728222" y="4015078"/>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city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list of vendors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demonstration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An entry form</a:t>
            </a:r>
          </a:p>
        </p:txBody>
      </p:sp>
      <p:sp>
        <p:nvSpPr>
          <p:cNvPr id="30" name="Rounded Rectangle 29">
            <a:extLst>
              <a:ext uri="{FF2B5EF4-FFF2-40B4-BE49-F238E27FC236}">
                <a16:creationId xmlns:a16="http://schemas.microsoft.com/office/drawing/2014/main" id="{852CC81C-BAB8-ACC0-A19F-8F9D36028464}"/>
              </a:ext>
            </a:extLst>
          </p:cNvPr>
          <p:cNvSpPr/>
          <p:nvPr/>
        </p:nvSpPr>
        <p:spPr>
          <a:xfrm>
            <a:off x="605429" y="5901400"/>
            <a:ext cx="1243920" cy="26848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724200" y="5655039"/>
            <a:ext cx="3985182" cy="103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Saturday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Sunday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Monday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a:t>
            </a:r>
            <a:r>
              <a:rPr kumimoji="0" lang="vi-VN"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Tuesday</a:t>
            </a:r>
          </a:p>
        </p:txBody>
      </p:sp>
      <p:sp>
        <p:nvSpPr>
          <p:cNvPr id="43" name="Rounded Rectangle 42">
            <a:extLst>
              <a:ext uri="{FF2B5EF4-FFF2-40B4-BE49-F238E27FC236}">
                <a16:creationId xmlns:a16="http://schemas.microsoft.com/office/drawing/2014/main" id="{46FD9AD7-BC7C-8371-3305-DE79FC979D95}"/>
              </a:ext>
            </a:extLst>
          </p:cNvPr>
          <p:cNvSpPr/>
          <p:nvPr/>
        </p:nvSpPr>
        <p:spPr>
          <a:xfrm>
            <a:off x="7203964" y="1431411"/>
            <a:ext cx="4545435" cy="29541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4" name="Rounded Rectangle 43">
            <a:extLst>
              <a:ext uri="{FF2B5EF4-FFF2-40B4-BE49-F238E27FC236}">
                <a16:creationId xmlns:a16="http://schemas.microsoft.com/office/drawing/2014/main" id="{4C991506-0885-3E12-212F-C8DC68F08557}"/>
              </a:ext>
            </a:extLst>
          </p:cNvPr>
          <p:cNvSpPr/>
          <p:nvPr/>
        </p:nvSpPr>
        <p:spPr>
          <a:xfrm>
            <a:off x="6923313" y="4233893"/>
            <a:ext cx="4826085" cy="31938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5" name="Rounded Rectangle 44">
            <a:extLst>
              <a:ext uri="{FF2B5EF4-FFF2-40B4-BE49-F238E27FC236}">
                <a16:creationId xmlns:a16="http://schemas.microsoft.com/office/drawing/2014/main" id="{E3918FAA-CFCE-ABCA-B54E-45C440774967}"/>
              </a:ext>
            </a:extLst>
          </p:cNvPr>
          <p:cNvSpPr/>
          <p:nvPr/>
        </p:nvSpPr>
        <p:spPr>
          <a:xfrm>
            <a:off x="5140962" y="4621937"/>
            <a:ext cx="3714986" cy="28693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250465" y="1362992"/>
            <a:ext cx="6498934" cy="515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W-Am: And now, an event we've all been waiting for since last year—Danville’s</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Held outside at City Park, the Cook-Off always attracts a lot of participants. Competitors</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 ............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which they serve throughout the day. A panel of judges will select the winners based on taste, presentation, and uniqueness. This event is great fun for the whole family, and entry and food samples are free! If you're interested in participating, the contest</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f</a:t>
            </a:r>
            <a:r>
              <a:rPr kumimoji="0" lang="en-US" altLang="en-US" sz="1867" b="0" i="0" u="none" strike="noStrike" kern="1200" cap="none" spc="0" normalizeH="0" baseline="0" noProof="0" dirty="0" err="1">
                <a:ln>
                  <a:noFill/>
                </a:ln>
                <a:solidFill>
                  <a:prstClr val="black"/>
                </a:solidFill>
                <a:effectLst/>
                <a:uLnTx/>
                <a:uFillTx/>
                <a:latin typeface="SVN-Gilroy" panose="00000500000000000000" pitchFamily="50" charset="0"/>
                <a:ea typeface="+mn-ea"/>
                <a:cs typeface="+mn-cs"/>
              </a:rPr>
              <a:t>orm</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is available on the city's Website. </a:t>
            </a:r>
            <a:endPar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Now, keep in mind we're expecting</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 ................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for this year's event. We won't see</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so be sure to bring a jacket!</a:t>
            </a: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7773124" y="1679140"/>
            <a:ext cx="2893906" cy="45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Annual Cook- Off</a:t>
            </a: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8855947" y="2389424"/>
            <a:ext cx="2362473" cy="31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prepare one dish</a:t>
            </a: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8770485" y="4169921"/>
            <a:ext cx="2180794" cy="34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re</a:t>
            </a:r>
            <a:r>
              <a:rPr kumimoji="0" lang="vi-VN"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gistration</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9190710" y="4874152"/>
            <a:ext cx="2308225" cy="30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a cloudy day </a:t>
            </a:r>
          </a:p>
        </p:txBody>
      </p:sp>
      <p:sp>
        <p:nvSpPr>
          <p:cNvPr id="8" name="Text Box 54">
            <a:extLst>
              <a:ext uri="{FF2B5EF4-FFF2-40B4-BE49-F238E27FC236}">
                <a16:creationId xmlns:a16="http://schemas.microsoft.com/office/drawing/2014/main" id="{4C9202AC-5C46-A637-AC7D-46E8D363EF98}"/>
              </a:ext>
            </a:extLst>
          </p:cNvPr>
          <p:cNvSpPr txBox="1">
            <a:spLocks noChangeArrowheads="1"/>
          </p:cNvSpPr>
          <p:nvPr/>
        </p:nvSpPr>
        <p:spPr bwMode="auto">
          <a:xfrm>
            <a:off x="8862181" y="5234706"/>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any sunshine</a:t>
            </a:r>
          </a:p>
        </p:txBody>
      </p:sp>
      <p:pic>
        <p:nvPicPr>
          <p:cNvPr id="2" name="Picture 1" descr="A blue and orange text on a black background&#10;&#10;Description automatically generated">
            <a:extLst>
              <a:ext uri="{FF2B5EF4-FFF2-40B4-BE49-F238E27FC236}">
                <a16:creationId xmlns:a16="http://schemas.microsoft.com/office/drawing/2014/main" id="{FC010C80-C397-5FEA-776D-7B8B1FDFE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pic>
        <p:nvPicPr>
          <p:cNvPr id="1026" name="Picture 1">
            <a:extLst>
              <a:ext uri="{FF2B5EF4-FFF2-40B4-BE49-F238E27FC236}">
                <a16:creationId xmlns:a16="http://schemas.microsoft.com/office/drawing/2014/main" id="{042BF719-8BD6-B831-D75F-2376591B2A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393" b="8013"/>
          <a:stretch/>
        </p:blipFill>
        <p:spPr bwMode="auto">
          <a:xfrm>
            <a:off x="258661" y="-531"/>
            <a:ext cx="4503430" cy="171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Doan 3">
            <a:hlinkClick r:id="" action="ppaction://media"/>
            <a:extLst>
              <a:ext uri="{FF2B5EF4-FFF2-40B4-BE49-F238E27FC236}">
                <a16:creationId xmlns:a16="http://schemas.microsoft.com/office/drawing/2014/main" id="{C05DFDDB-ACEA-5BA0-DBE2-5A46FF17F0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937810" y="63670"/>
            <a:ext cx="497757" cy="497757"/>
          </a:xfrm>
          <a:prstGeom prst="rect">
            <a:avLst/>
          </a:prstGeom>
        </p:spPr>
      </p:pic>
    </p:spTree>
    <p:extLst>
      <p:ext uri="{BB962C8B-B14F-4D97-AF65-F5344CB8AC3E}">
        <p14:creationId xmlns:p14="http://schemas.microsoft.com/office/powerpoint/2010/main" val="3957317763"/>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6" presetClass="entr" presetSubtype="16" fill="hold" nodeType="withEffect">
                                  <p:stCondLst>
                                    <p:cond delay="0"/>
                                  </p:stCondLst>
                                  <p:childTnLst>
                                    <p:set>
                                      <p:cBhvr>
                                        <p:cTn id="9" dur="1000" fill="hold">
                                          <p:stCondLst>
                                            <p:cond delay="0"/>
                                          </p:stCondLst>
                                        </p:cTn>
                                        <p:tgtEl>
                                          <p:spTgt spid="3"/>
                                        </p:tgtEl>
                                        <p:attrNameLst>
                                          <p:attrName>style.visibility</p:attrName>
                                        </p:attrNameLst>
                                      </p:cBhvr>
                                      <p:to>
                                        <p:strVal val="visible"/>
                                      </p:to>
                                    </p:set>
                                    <p:animEffect transition="in" filter="circle(in)">
                                      <p:cBhvr>
                                        <p:cTn id="10" dur="1000"/>
                                        <p:tgtEl>
                                          <p:spTgt spid="3"/>
                                        </p:tgtEl>
                                      </p:cBhvr>
                                    </p:animEffect>
                                  </p:childTnLst>
                                </p:cTn>
                              </p:par>
                            </p:childTnLst>
                          </p:cTn>
                        </p:par>
                        <p:par>
                          <p:cTn id="11" fill="hold" nodeType="afterGroup">
                            <p:stCondLst>
                              <p:cond delay="1000"/>
                            </p:stCondLst>
                            <p:childTnLst>
                              <p:par>
                                <p:cTn id="12" presetID="7" presetClass="entr" presetSubtype="4" fill="hold" nodeType="afterEffect">
                                  <p:stCondLst>
                                    <p:cond delay="0"/>
                                  </p:stCondLst>
                                  <p:childTnLst>
                                    <p:set>
                                      <p:cBhvr>
                                        <p:cTn id="13" dur="750" fill="hold">
                                          <p:stCondLst>
                                            <p:cond delay="0"/>
                                          </p:stCondLst>
                                        </p:cTn>
                                        <p:tgtEl>
                                          <p:spTgt spid="10"/>
                                        </p:tgtEl>
                                        <p:attrNameLst>
                                          <p:attrName>style.visibility</p:attrName>
                                        </p:attrNameLst>
                                      </p:cBhvr>
                                      <p:to>
                                        <p:strVal val="visible"/>
                                      </p:to>
                                    </p:set>
                                    <p:anim calcmode="lin" valueType="num">
                                      <p:cBhvr additive="base">
                                        <p:cTn id="14" dur="750" fill="hold"/>
                                        <p:tgtEl>
                                          <p:spTgt spid="10"/>
                                        </p:tgtEl>
                                        <p:attrNameLst>
                                          <p:attrName>ppt_x</p:attrName>
                                        </p:attrNameLst>
                                      </p:cBhvr>
                                      <p:tavLst>
                                        <p:tav tm="0">
                                          <p:val>
                                            <p:strVal val="#ppt_x"/>
                                          </p:val>
                                        </p:tav>
                                        <p:tav tm="100000">
                                          <p:val>
                                            <p:strVal val="#ppt_x"/>
                                          </p:val>
                                        </p:tav>
                                      </p:tavLst>
                                    </p:anim>
                                    <p:anim calcmode="lin" valueType="num">
                                      <p:cBhvr additive="base">
                                        <p:cTn id="15" dur="750" fill="hold"/>
                                        <p:tgtEl>
                                          <p:spTgt spid="10"/>
                                        </p:tgtEl>
                                        <p:attrNameLst>
                                          <p:attrName>ppt_y</p:attrName>
                                        </p:attrNameLst>
                                      </p:cBhvr>
                                      <p:tavLst>
                                        <p:tav tm="0">
                                          <p:val>
                                            <p:strVal val="1+#ppt_h/2"/>
                                          </p:val>
                                        </p:tav>
                                        <p:tav tm="100000">
                                          <p:val>
                                            <p:strVal val="#ppt_y"/>
                                          </p:val>
                                        </p:tav>
                                      </p:tavLst>
                                    </p:anim>
                                  </p:childTnLst>
                                </p:cTn>
                              </p:par>
                              <p:par>
                                <p:cTn id="16" presetID="7" presetClass="entr" presetSubtype="4" fill="hold" nodeType="withEffect">
                                  <p:stCondLst>
                                    <p:cond delay="0"/>
                                  </p:stCondLst>
                                  <p:childTnLst>
                                    <p:set>
                                      <p:cBhvr>
                                        <p:cTn id="17" dur="750"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7" presetClass="entr" presetSubtype="4" fill="hold" nodeType="withEffect">
                                  <p:stCondLst>
                                    <p:cond delay="0"/>
                                  </p:stCondLst>
                                  <p:childTnLst>
                                    <p:set>
                                      <p:cBhvr>
                                        <p:cTn id="21" dur="750" fill="hold">
                                          <p:stCondLst>
                                            <p:cond delay="0"/>
                                          </p:stCondLst>
                                        </p:cTn>
                                        <p:tgtEl>
                                          <p:spTgt spid="19"/>
                                        </p:tgtEl>
                                        <p:attrNameLst>
                                          <p:attrName>style.visibility</p:attrName>
                                        </p:attrNameLst>
                                      </p:cBhvr>
                                      <p:to>
                                        <p:strVal val="visible"/>
                                      </p:to>
                                    </p:set>
                                    <p:anim calcmode="lin" valueType="num">
                                      <p:cBhvr additive="base">
                                        <p:cTn id="22" dur="750" fill="hold"/>
                                        <p:tgtEl>
                                          <p:spTgt spid="19"/>
                                        </p:tgtEl>
                                        <p:attrNameLst>
                                          <p:attrName>ppt_x</p:attrName>
                                        </p:attrNameLst>
                                      </p:cBhvr>
                                      <p:tavLst>
                                        <p:tav tm="0">
                                          <p:val>
                                            <p:strVal val="#ppt_x"/>
                                          </p:val>
                                        </p:tav>
                                        <p:tav tm="100000">
                                          <p:val>
                                            <p:strVal val="#ppt_x"/>
                                          </p:val>
                                        </p:tav>
                                      </p:tavLst>
                                    </p:anim>
                                    <p:anim calcmode="lin" valueType="num">
                                      <p:cBhvr additive="base">
                                        <p:cTn id="23" dur="750" fill="hold"/>
                                        <p:tgtEl>
                                          <p:spTgt spid="19"/>
                                        </p:tgtEl>
                                        <p:attrNameLst>
                                          <p:attrName>ppt_y</p:attrName>
                                        </p:attrNameLst>
                                      </p:cBhvr>
                                      <p:tavLst>
                                        <p:tav tm="0">
                                          <p:val>
                                            <p:strVal val="1+#ppt_h/2"/>
                                          </p:val>
                                        </p:tav>
                                        <p:tav tm="100000">
                                          <p:val>
                                            <p:strVal val="#ppt_y"/>
                                          </p:val>
                                        </p:tav>
                                      </p:tavLst>
                                    </p:anim>
                                  </p:childTnLst>
                                </p:cTn>
                              </p:par>
                              <p:par>
                                <p:cTn id="24" presetID="7" presetClass="entr" presetSubtype="4" fill="hold" nodeType="withEffect">
                                  <p:stCondLst>
                                    <p:cond delay="0"/>
                                  </p:stCondLst>
                                  <p:childTnLst>
                                    <p:set>
                                      <p:cBhvr>
                                        <p:cTn id="25" dur="750" fill="hold">
                                          <p:stCondLst>
                                            <p:cond delay="0"/>
                                          </p:stCondLst>
                                        </p:cTn>
                                        <p:tgtEl>
                                          <p:spTgt spid="15"/>
                                        </p:tgtEl>
                                        <p:attrNameLst>
                                          <p:attrName>style.visibility</p:attrName>
                                        </p:attrNameLst>
                                      </p:cBhvr>
                                      <p:to>
                                        <p:strVal val="visible"/>
                                      </p:to>
                                    </p:set>
                                    <p:anim calcmode="lin" valueType="num">
                                      <p:cBhvr additive="base">
                                        <p:cTn id="26" dur="750" fill="hold"/>
                                        <p:tgtEl>
                                          <p:spTgt spid="15"/>
                                        </p:tgtEl>
                                        <p:attrNameLst>
                                          <p:attrName>ppt_x</p:attrName>
                                        </p:attrNameLst>
                                      </p:cBhvr>
                                      <p:tavLst>
                                        <p:tav tm="0">
                                          <p:val>
                                            <p:strVal val="#ppt_x"/>
                                          </p:val>
                                        </p:tav>
                                        <p:tav tm="100000">
                                          <p:val>
                                            <p:strVal val="#ppt_x"/>
                                          </p:val>
                                        </p:tav>
                                      </p:tavLst>
                                    </p:anim>
                                    <p:anim calcmode="lin" valueType="num">
                                      <p:cBhvr additive="base">
                                        <p:cTn id="27" dur="750" fill="hold"/>
                                        <p:tgtEl>
                                          <p:spTgt spid="15"/>
                                        </p:tgtEl>
                                        <p:attrNameLst>
                                          <p:attrName>ppt_y</p:attrName>
                                        </p:attrNameLst>
                                      </p:cBhvr>
                                      <p:tavLst>
                                        <p:tav tm="0">
                                          <p:val>
                                            <p:strVal val="1+#ppt_h/2"/>
                                          </p:val>
                                        </p:tav>
                                        <p:tav tm="100000">
                                          <p:val>
                                            <p:strVal val="#ppt_y"/>
                                          </p:val>
                                        </p:tav>
                                      </p:tavLst>
                                    </p:anim>
                                  </p:childTnLst>
                                </p:cTn>
                              </p:par>
                              <p:par>
                                <p:cTn id="28" presetID="7" presetClass="entr" presetSubtype="4" fill="hold" nodeType="withEffect">
                                  <p:stCondLst>
                                    <p:cond delay="0"/>
                                  </p:stCondLst>
                                  <p:childTnLst>
                                    <p:set>
                                      <p:cBhvr>
                                        <p:cTn id="29" dur="750"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7" presetClass="entr" presetSubtype="4" fill="hold" nodeType="withEffect">
                                  <p:stCondLst>
                                    <p:cond delay="0"/>
                                  </p:stCondLst>
                                  <p:childTnLst>
                                    <p:set>
                                      <p:cBhvr>
                                        <p:cTn id="33" dur="750" fill="hold">
                                          <p:stCondLst>
                                            <p:cond delay="0"/>
                                          </p:stCondLst>
                                        </p:cTn>
                                        <p:tgtEl>
                                          <p:spTgt spid="24"/>
                                        </p:tgtEl>
                                        <p:attrNameLst>
                                          <p:attrName>style.visibility</p:attrName>
                                        </p:attrNameLst>
                                      </p:cBhvr>
                                      <p:to>
                                        <p:strVal val="visible"/>
                                      </p:to>
                                    </p:set>
                                    <p:anim calcmode="lin" valueType="num">
                                      <p:cBhvr additive="base">
                                        <p:cTn id="34" dur="750" fill="hold"/>
                                        <p:tgtEl>
                                          <p:spTgt spid="24"/>
                                        </p:tgtEl>
                                        <p:attrNameLst>
                                          <p:attrName>ppt_x</p:attrName>
                                        </p:attrNameLst>
                                      </p:cBhvr>
                                      <p:tavLst>
                                        <p:tav tm="0">
                                          <p:val>
                                            <p:strVal val="#ppt_x"/>
                                          </p:val>
                                        </p:tav>
                                        <p:tav tm="100000">
                                          <p:val>
                                            <p:strVal val="#ppt_x"/>
                                          </p:val>
                                        </p:tav>
                                      </p:tavLst>
                                    </p:anim>
                                    <p:anim calcmode="lin" valueType="num">
                                      <p:cBhvr additive="base">
                                        <p:cTn id="35" dur="750" fill="hold"/>
                                        <p:tgtEl>
                                          <p:spTgt spid="24"/>
                                        </p:tgtEl>
                                        <p:attrNameLst>
                                          <p:attrName>ppt_y</p:attrName>
                                        </p:attrNameLst>
                                      </p:cBhvr>
                                      <p:tavLst>
                                        <p:tav tm="0">
                                          <p:val>
                                            <p:strVal val="1+#ppt_h/2"/>
                                          </p:val>
                                        </p:tav>
                                        <p:tav tm="100000">
                                          <p:val>
                                            <p:strVal val="#ppt_y"/>
                                          </p:val>
                                        </p:tav>
                                      </p:tavLst>
                                    </p:anim>
                                  </p:childTnLst>
                                </p:cTn>
                              </p:par>
                              <p:par>
                                <p:cTn id="36" presetID="7" presetClass="entr" presetSubtype="4" fill="hold" nodeType="withEffect">
                                  <p:stCondLst>
                                    <p:cond delay="0"/>
                                  </p:stCondLst>
                                  <p:childTnLst>
                                    <p:set>
                                      <p:cBhvr>
                                        <p:cTn id="37" dur="750" fill="hold">
                                          <p:stCondLst>
                                            <p:cond delay="0"/>
                                          </p:stCondLst>
                                        </p:cTn>
                                        <p:tgtEl>
                                          <p:spTgt spid="20"/>
                                        </p:tgtEl>
                                        <p:attrNameLst>
                                          <p:attrName>style.visibility</p:attrName>
                                        </p:attrNameLst>
                                      </p:cBhvr>
                                      <p:to>
                                        <p:strVal val="visible"/>
                                      </p:to>
                                    </p:set>
                                    <p:anim calcmode="lin" valueType="num">
                                      <p:cBhvr additive="base">
                                        <p:cTn id="38" dur="750" fill="hold"/>
                                        <p:tgtEl>
                                          <p:spTgt spid="20"/>
                                        </p:tgtEl>
                                        <p:attrNameLst>
                                          <p:attrName>ppt_x</p:attrName>
                                        </p:attrNameLst>
                                      </p:cBhvr>
                                      <p:tavLst>
                                        <p:tav tm="0">
                                          <p:val>
                                            <p:strVal val="#ppt_x"/>
                                          </p:val>
                                        </p:tav>
                                        <p:tav tm="100000">
                                          <p:val>
                                            <p:strVal val="#ppt_x"/>
                                          </p:val>
                                        </p:tav>
                                      </p:tavLst>
                                    </p:anim>
                                    <p:anim calcmode="lin" valueType="num">
                                      <p:cBhvr additive="base">
                                        <p:cTn id="39" dur="750" fill="hold"/>
                                        <p:tgtEl>
                                          <p:spTgt spid="20"/>
                                        </p:tgtEl>
                                        <p:attrNameLst>
                                          <p:attrName>ppt_y</p:attrName>
                                        </p:attrNameLst>
                                      </p:cBhvr>
                                      <p:tavLst>
                                        <p:tav tm="0">
                                          <p:val>
                                            <p:strVal val="1+#ppt_h/2"/>
                                          </p:val>
                                        </p:tav>
                                        <p:tav tm="100000">
                                          <p:val>
                                            <p:strVal val="#ppt_y"/>
                                          </p:val>
                                        </p:tav>
                                      </p:tavLst>
                                    </p:anim>
                                  </p:childTnLst>
                                </p:cTn>
                              </p:par>
                              <p:par>
                                <p:cTn id="40" presetID="7" presetClass="entr" presetSubtype="4" fill="hold" nodeType="withEffect">
                                  <p:stCondLst>
                                    <p:cond delay="0"/>
                                  </p:stCondLst>
                                  <p:childTnLst>
                                    <p:set>
                                      <p:cBhvr>
                                        <p:cTn id="41" dur="750"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ppt_x"/>
                                          </p:val>
                                        </p:tav>
                                        <p:tav tm="100000">
                                          <p:val>
                                            <p:strVal val="#ppt_x"/>
                                          </p:val>
                                        </p:tav>
                                      </p:tavLst>
                                    </p:anim>
                                    <p:anim calcmode="lin" valueType="num">
                                      <p:cBhvr additive="base">
                                        <p:cTn id="43" dur="750" fill="hold"/>
                                        <p:tgtEl>
                                          <p:spTgt spid="28"/>
                                        </p:tgtEl>
                                        <p:attrNameLst>
                                          <p:attrName>ppt_y</p:attrName>
                                        </p:attrNameLst>
                                      </p:cBhvr>
                                      <p:tavLst>
                                        <p:tav tm="0">
                                          <p:val>
                                            <p:strVal val="1+#ppt_h/2"/>
                                          </p:val>
                                        </p:tav>
                                        <p:tav tm="100000">
                                          <p:val>
                                            <p:strVal val="#ppt_y"/>
                                          </p:val>
                                        </p:tav>
                                      </p:tavLst>
                                    </p:anim>
                                  </p:childTnLst>
                                </p:cTn>
                              </p:par>
                              <p:par>
                                <p:cTn id="44" presetID="7" presetClass="entr" presetSubtype="4" fill="hold" nodeType="withEffect">
                                  <p:stCondLst>
                                    <p:cond delay="0"/>
                                  </p:stCondLst>
                                  <p:childTnLst>
                                    <p:set>
                                      <p:cBhvr>
                                        <p:cTn id="45" dur="750" fill="hold">
                                          <p:stCondLst>
                                            <p:cond delay="0"/>
                                          </p:stCondLst>
                                        </p:cTn>
                                        <p:tgtEl>
                                          <p:spTgt spid="31"/>
                                        </p:tgtEl>
                                        <p:attrNameLst>
                                          <p:attrName>style.visibility</p:attrName>
                                        </p:attrNameLst>
                                      </p:cBhvr>
                                      <p:to>
                                        <p:strVal val="visible"/>
                                      </p:to>
                                    </p:set>
                                    <p:anim calcmode="lin" valueType="num">
                                      <p:cBhvr additive="base">
                                        <p:cTn id="46" dur="750" fill="hold"/>
                                        <p:tgtEl>
                                          <p:spTgt spid="31"/>
                                        </p:tgtEl>
                                        <p:attrNameLst>
                                          <p:attrName>ppt_x</p:attrName>
                                        </p:attrNameLst>
                                      </p:cBhvr>
                                      <p:tavLst>
                                        <p:tav tm="0">
                                          <p:val>
                                            <p:strVal val="#ppt_x"/>
                                          </p:val>
                                        </p:tav>
                                        <p:tav tm="100000">
                                          <p:val>
                                            <p:strVal val="#ppt_x"/>
                                          </p:val>
                                        </p:tav>
                                      </p:tavLst>
                                    </p:anim>
                                    <p:anim calcmode="lin" valueType="num">
                                      <p:cBhvr additive="base">
                                        <p:cTn id="47" dur="750" fill="hold"/>
                                        <p:tgtEl>
                                          <p:spTgt spid="31"/>
                                        </p:tgtEl>
                                        <p:attrNameLst>
                                          <p:attrName>ppt_y</p:attrName>
                                        </p:attrNameLst>
                                      </p:cBhvr>
                                      <p:tavLst>
                                        <p:tav tm="0">
                                          <p:val>
                                            <p:strVal val="1+#ppt_h/2"/>
                                          </p:val>
                                        </p:tav>
                                        <p:tav tm="100000">
                                          <p:val>
                                            <p:strVal val="#ppt_y"/>
                                          </p:val>
                                        </p:tav>
                                      </p:tavLst>
                                    </p:anim>
                                  </p:childTnLst>
                                </p:cTn>
                              </p:par>
                            </p:childTnLst>
                          </p:cTn>
                        </p:par>
                        <p:par>
                          <p:cTn id="48" fill="hold" nodeType="afterGroup">
                            <p:stCondLst>
                              <p:cond delay="1750"/>
                            </p:stCondLst>
                            <p:childTnLst>
                              <p:par>
                                <p:cTn id="49" presetID="7" presetClass="entr" presetSubtype="4" fill="hold" nodeType="afterEffect">
                                  <p:stCondLst>
                                    <p:cond delay="0"/>
                                  </p:stCondLst>
                                  <p:childTnLst>
                                    <p:set>
                                      <p:cBhvr>
                                        <p:cTn id="50" dur="750" fill="hold">
                                          <p:stCondLst>
                                            <p:cond delay="0"/>
                                          </p:stCondLst>
                                        </p:cTn>
                                        <p:tgtEl>
                                          <p:spTgt spid="47"/>
                                        </p:tgtEl>
                                        <p:attrNameLst>
                                          <p:attrName>style.visibility</p:attrName>
                                        </p:attrNameLst>
                                      </p:cBhvr>
                                      <p:to>
                                        <p:strVal val="visible"/>
                                      </p:to>
                                    </p:set>
                                    <p:anim calcmode="lin" valueType="num">
                                      <p:cBhvr additive="base">
                                        <p:cTn id="51" dur="750" fill="hold"/>
                                        <p:tgtEl>
                                          <p:spTgt spid="47"/>
                                        </p:tgtEl>
                                        <p:attrNameLst>
                                          <p:attrName>ppt_x</p:attrName>
                                        </p:attrNameLst>
                                      </p:cBhvr>
                                      <p:tavLst>
                                        <p:tav tm="0">
                                          <p:val>
                                            <p:strVal val="#ppt_x"/>
                                          </p:val>
                                        </p:tav>
                                        <p:tav tm="100000">
                                          <p:val>
                                            <p:strVal val="#ppt_x"/>
                                          </p:val>
                                        </p:tav>
                                      </p:tavLst>
                                    </p:anim>
                                    <p:anim calcmode="lin" valueType="num">
                                      <p:cBhvr additive="base">
                                        <p:cTn id="52" dur="750" fill="hold"/>
                                        <p:tgtEl>
                                          <p:spTgt spid="47"/>
                                        </p:tgtEl>
                                        <p:attrNameLst>
                                          <p:attrName>ppt_y</p:attrName>
                                        </p:attrNameLst>
                                      </p:cBhvr>
                                      <p:tavLst>
                                        <p:tav tm="0">
                                          <p:val>
                                            <p:strVal val="1+#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1026"/>
                                        </p:tgtEl>
                                        <p:attrNameLst>
                                          <p:attrName>style.visibility</p:attrName>
                                        </p:attrNameLst>
                                      </p:cBhvr>
                                      <p:to>
                                        <p:strVal val="visible"/>
                                      </p:to>
                                    </p:set>
                                    <p:anim calcmode="lin" valueType="num">
                                      <p:cBhvr additive="base">
                                        <p:cTn id="55" dur="500" fill="hold"/>
                                        <p:tgtEl>
                                          <p:spTgt spid="1026"/>
                                        </p:tgtEl>
                                        <p:attrNameLst>
                                          <p:attrName>ppt_x</p:attrName>
                                        </p:attrNameLst>
                                      </p:cBhvr>
                                      <p:tavLst>
                                        <p:tav tm="0">
                                          <p:val>
                                            <p:strVal val="#ppt_x"/>
                                          </p:val>
                                        </p:tav>
                                        <p:tav tm="100000">
                                          <p:val>
                                            <p:strVal val="#ppt_x"/>
                                          </p:val>
                                        </p:tav>
                                      </p:tavLst>
                                    </p:anim>
                                    <p:anim calcmode="lin" valueType="num">
                                      <p:cBhvr additive="base">
                                        <p:cTn id="56"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750" fill="hold">
                                          <p:stCondLst>
                                            <p:cond delay="0"/>
                                          </p:stCondLst>
                                        </p:cTn>
                                        <p:tgtEl>
                                          <p:spTgt spid="18"/>
                                        </p:tgtEl>
                                        <p:attrNameLst>
                                          <p:attrName>style.visibility</p:attrName>
                                        </p:attrNameLst>
                                      </p:cBhvr>
                                      <p:to>
                                        <p:strVal val="visible"/>
                                      </p:to>
                                    </p:set>
                                    <p:animEffect transition="in" filter="circle(in)">
                                      <p:cBhvr>
                                        <p:cTn id="67" dur="75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750" fill="hold">
                                          <p:stCondLst>
                                            <p:cond delay="0"/>
                                          </p:stCondLst>
                                        </p:cTn>
                                        <p:tgtEl>
                                          <p:spTgt spid="43"/>
                                        </p:tgtEl>
                                        <p:attrNameLst>
                                          <p:attrName>style.visibility</p:attrName>
                                        </p:attrNameLst>
                                      </p:cBhvr>
                                      <p:to>
                                        <p:strVal val="visible"/>
                                      </p:to>
                                    </p:set>
                                    <p:animEffect transition="in" filter="circle(in)">
                                      <p:cBhvr>
                                        <p:cTn id="72" dur="750"/>
                                        <p:tgtEl>
                                          <p:spTgt spid="43"/>
                                        </p:tgtEl>
                                      </p:cBhvr>
                                    </p:animEffect>
                                  </p:childTnLst>
                                </p:cTn>
                              </p:par>
                              <p:par>
                                <p:cTn id="73" presetID="6" presetClass="entr" presetSubtype="16" fill="hold" nodeType="withEffect">
                                  <p:stCondLst>
                                    <p:cond delay="0"/>
                                  </p:stCondLst>
                                  <p:childTnLst>
                                    <p:set>
                                      <p:cBhvr>
                                        <p:cTn id="74" dur="750" fill="hold">
                                          <p:stCondLst>
                                            <p:cond delay="0"/>
                                          </p:stCondLst>
                                        </p:cTn>
                                        <p:tgtEl>
                                          <p:spTgt spid="26"/>
                                        </p:tgtEl>
                                        <p:attrNameLst>
                                          <p:attrName>style.visibility</p:attrName>
                                        </p:attrNameLst>
                                      </p:cBhvr>
                                      <p:to>
                                        <p:strVal val="visible"/>
                                      </p:to>
                                    </p:set>
                                    <p:animEffect transition="in" filter="circle(in)">
                                      <p:cBhvr>
                                        <p:cTn id="75" dur="750"/>
                                        <p:tgtEl>
                                          <p:spTgt spid="2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nodeType="click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500" fill="hold"/>
                                        <p:tgtEl>
                                          <p:spTgt spid="51"/>
                                        </p:tgtEl>
                                        <p:attrNameLst>
                                          <p:attrName>ppt_x</p:attrName>
                                        </p:attrNameLst>
                                      </p:cBhvr>
                                      <p:tavLst>
                                        <p:tav tm="0">
                                          <p:val>
                                            <p:strVal val="#ppt_x"/>
                                          </p:val>
                                        </p:tav>
                                        <p:tav tm="100000">
                                          <p:val>
                                            <p:strVal val="#ppt_x"/>
                                          </p:val>
                                        </p:tav>
                                      </p:tavLst>
                                    </p:anim>
                                    <p:anim calcmode="lin" valueType="num">
                                      <p:cBhvr additive="base">
                                        <p:cTn id="8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750" fill="hold">
                                          <p:stCondLst>
                                            <p:cond delay="0"/>
                                          </p:stCondLst>
                                        </p:cTn>
                                        <p:tgtEl>
                                          <p:spTgt spid="23"/>
                                        </p:tgtEl>
                                        <p:attrNameLst>
                                          <p:attrName>style.visibility</p:attrName>
                                        </p:attrNameLst>
                                      </p:cBhvr>
                                      <p:to>
                                        <p:strVal val="visible"/>
                                      </p:to>
                                    </p:set>
                                    <p:animEffect transition="in" filter="circle(in)">
                                      <p:cBhvr>
                                        <p:cTn id="92" dur="75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750" fill="hold">
                                          <p:stCondLst>
                                            <p:cond delay="0"/>
                                          </p:stCondLst>
                                        </p:cTn>
                                        <p:tgtEl>
                                          <p:spTgt spid="44"/>
                                        </p:tgtEl>
                                        <p:attrNameLst>
                                          <p:attrName>style.visibility</p:attrName>
                                        </p:attrNameLst>
                                      </p:cBhvr>
                                      <p:to>
                                        <p:strVal val="visible"/>
                                      </p:to>
                                    </p:set>
                                    <p:animEffect transition="in" filter="circle(in)">
                                      <p:cBhvr>
                                        <p:cTn id="97" dur="750"/>
                                        <p:tgtEl>
                                          <p:spTgt spid="44"/>
                                        </p:tgtEl>
                                      </p:cBhvr>
                                    </p:animEffect>
                                  </p:childTnLst>
                                </p:cTn>
                              </p:par>
                              <p:par>
                                <p:cTn id="98" presetID="6" presetClass="entr" presetSubtype="16" fill="hold" nodeType="withEffect">
                                  <p:stCondLst>
                                    <p:cond delay="0"/>
                                  </p:stCondLst>
                                  <p:childTnLst>
                                    <p:set>
                                      <p:cBhvr>
                                        <p:cTn id="99" dur="750" fill="hold">
                                          <p:stCondLst>
                                            <p:cond delay="0"/>
                                          </p:stCondLst>
                                        </p:cTn>
                                        <p:tgtEl>
                                          <p:spTgt spid="45"/>
                                        </p:tgtEl>
                                        <p:attrNameLst>
                                          <p:attrName>style.visibility</p:attrName>
                                        </p:attrNameLst>
                                      </p:cBhvr>
                                      <p:to>
                                        <p:strVal val="visible"/>
                                      </p:to>
                                    </p:set>
                                    <p:animEffect transition="in" filter="circle(in)">
                                      <p:cBhvr>
                                        <p:cTn id="100" dur="75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55"/>
                                        </p:tgtEl>
                                        <p:attrNameLst>
                                          <p:attrName>style.visibility</p:attrName>
                                        </p:attrNameLst>
                                      </p:cBhvr>
                                      <p:to>
                                        <p:strVal val="visible"/>
                                      </p:to>
                                    </p:set>
                                    <p:anim calcmode="lin" valueType="num">
                                      <p:cBhvr additive="base">
                                        <p:cTn id="105" dur="500" fill="hold"/>
                                        <p:tgtEl>
                                          <p:spTgt spid="55"/>
                                        </p:tgtEl>
                                        <p:attrNameLst>
                                          <p:attrName>ppt_x</p:attrName>
                                        </p:attrNameLst>
                                      </p:cBhvr>
                                      <p:tavLst>
                                        <p:tav tm="0">
                                          <p:val>
                                            <p:strVal val="#ppt_x"/>
                                          </p:val>
                                        </p:tav>
                                        <p:tav tm="100000">
                                          <p:val>
                                            <p:strVal val="#ppt_x"/>
                                          </p:val>
                                        </p:tav>
                                      </p:tavLst>
                                    </p:anim>
                                    <p:anim calcmode="lin" valueType="num">
                                      <p:cBhvr additive="base">
                                        <p:cTn id="10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8"/>
                                        </p:tgtEl>
                                        <p:attrNameLst>
                                          <p:attrName>style.visibility</p:attrName>
                                        </p:attrNameLst>
                                      </p:cBhvr>
                                      <p:to>
                                        <p:strVal val="visible"/>
                                      </p:to>
                                    </p:set>
                                    <p:anim calcmode="lin" valueType="num">
                                      <p:cBhvr additive="base">
                                        <p:cTn id="111" dur="500" fill="hold"/>
                                        <p:tgtEl>
                                          <p:spTgt spid="8"/>
                                        </p:tgtEl>
                                        <p:attrNameLst>
                                          <p:attrName>ppt_x</p:attrName>
                                        </p:attrNameLst>
                                      </p:cBhvr>
                                      <p:tavLst>
                                        <p:tav tm="0">
                                          <p:val>
                                            <p:strVal val="#ppt_x"/>
                                          </p:val>
                                        </p:tav>
                                        <p:tav tm="100000">
                                          <p:val>
                                            <p:strVal val="#ppt_x"/>
                                          </p:val>
                                        </p:tav>
                                      </p:tavLst>
                                    </p:anim>
                                    <p:anim calcmode="lin" valueType="num">
                                      <p:cBhvr additive="base">
                                        <p:cTn id="1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750" fill="hold">
                                          <p:stCondLst>
                                            <p:cond delay="0"/>
                                          </p:stCondLst>
                                        </p:cTn>
                                        <p:tgtEl>
                                          <p:spTgt spid="30"/>
                                        </p:tgtEl>
                                        <p:attrNameLst>
                                          <p:attrName>style.visibility</p:attrName>
                                        </p:attrNameLst>
                                      </p:cBhvr>
                                      <p:to>
                                        <p:strVal val="visible"/>
                                      </p:to>
                                    </p:set>
                                    <p:animEffect transition="in" filter="circle(in)">
                                      <p:cBhvr>
                                        <p:cTn id="117" dur="750"/>
                                        <p:tgtEl>
                                          <p:spTgt spid="30"/>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750" fill="hold">
                                          <p:stCondLst>
                                            <p:cond delay="0"/>
                                          </p:stCondLst>
                                        </p:cTn>
                                        <p:tgtEl>
                                          <p:spTgt spid="32"/>
                                        </p:tgtEl>
                                        <p:attrNameLst>
                                          <p:attrName>style.visibility</p:attrName>
                                        </p:attrNameLst>
                                      </p:cBhvr>
                                      <p:to>
                                        <p:strVal val="visible"/>
                                      </p:to>
                                    </p:set>
                                    <p:animEffect transition="in" filter="circle(in)">
                                      <p:cBhvr>
                                        <p:cTn id="122" dur="750"/>
                                        <p:tgtEl>
                                          <p:spTgt spid="32"/>
                                        </p:tgtEl>
                                      </p:cBhvr>
                                    </p:animEffect>
                                  </p:childTnLst>
                                </p:cTn>
                              </p:par>
                              <p:par>
                                <p:cTn id="123" presetID="6" presetClass="entr" presetSubtype="16" fill="hold" nodeType="withEffect">
                                  <p:stCondLst>
                                    <p:cond delay="0"/>
                                  </p:stCondLst>
                                  <p:childTnLst>
                                    <p:set>
                                      <p:cBhvr>
                                        <p:cTn id="124" dur="750" fill="hold">
                                          <p:stCondLst>
                                            <p:cond delay="0"/>
                                          </p:stCondLst>
                                        </p:cTn>
                                        <p:tgtEl>
                                          <p:spTgt spid="9"/>
                                        </p:tgtEl>
                                        <p:attrNameLst>
                                          <p:attrName>style.visibility</p:attrName>
                                        </p:attrNameLst>
                                      </p:cBhvr>
                                      <p:to>
                                        <p:strVal val="visible"/>
                                      </p:to>
                                    </p:set>
                                    <p:animEffect transition="in" filter="circle(in)">
                                      <p:cBhvr>
                                        <p:cTn id="125" dur="750"/>
                                        <p:tgtEl>
                                          <p:spTgt spid="9"/>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mediacall" presetSubtype="0" fill="hold" nodeType="clickEffect">
                                  <p:stCondLst>
                                    <p:cond delay="0"/>
                                  </p:stCondLst>
                                  <p:childTnLst>
                                    <p:cmd type="call" cmd="playFrom(0.0)">
                                      <p:cBhvr>
                                        <p:cTn id="129" dur="4547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0" fill="hold" display="0">
                  <p:stCondLst>
                    <p:cond delay="indefinite"/>
                  </p:stCondLst>
                  <p:endCondLst>
                    <p:cond evt="onStopAudio" delay="0">
                      <p:tgtEl>
                        <p:sldTgt/>
                      </p:tgtEl>
                    </p:cond>
                  </p:endCondLst>
                </p:cTn>
                <p:tgtEl>
                  <p:spTgt spid="14"/>
                </p:tgtEl>
              </p:cMediaNode>
            </p:audio>
          </p:childTnLst>
        </p:cTn>
      </p:par>
    </p:tnLst>
    <p:bldLst>
      <p:bldP spid="32" grpId="0" bldLvl="0" animBg="1"/>
      <p:bldP spid="32" grpId="1" animBg="1"/>
      <p:bldP spid="9" grpId="0" bldLvl="0" animBg="1"/>
      <p:bldP spid="9" grpId="1" animBg="1"/>
      <p:bldP spid="26" grpId="0" bldLvl="0" animBg="1"/>
      <p:bldP spid="26" grpId="1" animBg="1"/>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3" grpId="0"/>
      <p:bldP spid="53" grpId="1"/>
      <p:bldP spid="55" grpId="0"/>
      <p:bldP spid="55"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marL="0" marR="0" lvl="0" indent="0" algn="ctr" defTabSz="609630" rtl="0" eaLnBrk="1" fontAlgn="auto" latinLnBrk="0" hangingPunct="1">
              <a:lnSpc>
                <a:spcPts val="6037"/>
              </a:lnSpc>
              <a:spcBef>
                <a:spcPts val="0"/>
              </a:spcBef>
              <a:spcAft>
                <a:spcPts val="0"/>
              </a:spcAft>
              <a:buClrTx/>
              <a:buSzTx/>
              <a:buFontTx/>
              <a:buNone/>
              <a:tabLst/>
              <a:defRPr/>
            </a:pPr>
            <a:r>
              <a:rPr kumimoji="0" lang="en-US" sz="4314" b="1" i="0" u="none" strike="noStrike" kern="1200" cap="none" spc="0" normalizeH="0" baseline="0" noProof="0">
                <a:ln>
                  <a:noFill/>
                </a:ln>
                <a:solidFill>
                  <a:srgbClr val="0037F4"/>
                </a:solidFill>
                <a:effectLst/>
                <a:uLnTx/>
                <a:uFillTx/>
                <a:latin typeface="SVN-Gilroy Bold" panose="00000800000000000000"/>
                <a:ea typeface="+mn-ea"/>
                <a:cs typeface="+mn-cs"/>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3" y="1161521"/>
            <a:ext cx="9491133" cy="4861908"/>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50508" y="1264262"/>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cook-off /ˈkʊk.ɑːf/ - cuộc thi nấu ăn</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participant /pɑːrˈtɪ.sə.pənt/ - người tham gia</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competitor /kəmˈpet̬.ə.t̬ɚ/ - đối thủ, người cạnh tranh</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throughout /</a:t>
            </a:r>
            <a:r>
              <a:rPr kumimoji="0" lang="el-GR"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θ</a:t>
            </a: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ruːˈaʊt/ - khắp, xuyên suốt</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a panel of judges /ə ˈpæn.əl əv ˈdʒʌdʒ.ɪz/ - ban giám khảo</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registration form /ˌredʒ.ɪˈstreɪ.ʃən fɔːrm/ - đơn đăng ký</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keep in mind /kiːp ɪn maɪnd/ - lưu ý, ghi nhớ</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sunshine /ˈsʌn.ʃaɪn/ - ánh nắng</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describe /dɪˈskraɪb/ - mô tả</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vendor /ˈven.dɚ/ - người bán hàng, nhà cung cấp</a:t>
            </a:r>
            <a:endParaRPr kumimoji="0" lang="en-US"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805445039"/>
      </p:ext>
    </p:extLst>
  </p:cSld>
  <p:clrMapOvr>
    <a:masterClrMapping/>
  </p:clrMapOvr>
  <p:transition spd="slow">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ED904E2D-CBB3-955C-F47E-2FD038D1A6BB}"/>
              </a:ext>
            </a:extLst>
          </p:cNvPr>
          <p:cNvGrpSpPr/>
          <p:nvPr/>
        </p:nvGrpSpPr>
        <p:grpSpPr>
          <a:xfrm>
            <a:off x="4915703" y="767504"/>
            <a:ext cx="7120086" cy="5827183"/>
            <a:chOff x="0" y="0"/>
            <a:chExt cx="1957816" cy="2135213"/>
          </a:xfrm>
          <a:solidFill>
            <a:schemeClr val="bg1"/>
          </a:solidFill>
        </p:grpSpPr>
        <p:sp>
          <p:nvSpPr>
            <p:cNvPr id="4" name="Freeform 4">
              <a:extLst>
                <a:ext uri="{FF2B5EF4-FFF2-40B4-BE49-F238E27FC236}">
                  <a16:creationId xmlns:a16="http://schemas.microsoft.com/office/drawing/2014/main" id="{CAF24ED6-4905-8E7A-7149-4651AC44C2B5}"/>
                </a:ext>
              </a:extLst>
            </p:cNvPr>
            <p:cNvSpPr/>
            <p:nvPr/>
          </p:nvSpPr>
          <p:spPr>
            <a:xfrm>
              <a:off x="0" y="0"/>
              <a:ext cx="1957816" cy="2135213"/>
            </a:xfrm>
            <a:custGeom>
              <a:avLst/>
              <a:gdLst/>
              <a:ahLst/>
              <a:cxnLst/>
              <a:rect l="l" t="t" r="r" b="b"/>
              <a:pathLst>
                <a:path w="1957816" h="2135213">
                  <a:moveTo>
                    <a:pt x="0" y="0"/>
                  </a:moveTo>
                  <a:lnTo>
                    <a:pt x="1957816" y="0"/>
                  </a:lnTo>
                  <a:lnTo>
                    <a:pt x="1957816" y="2135213"/>
                  </a:lnTo>
                  <a:lnTo>
                    <a:pt x="0" y="2135213"/>
                  </a:lnTo>
                  <a:close/>
                </a:path>
              </a:pathLst>
            </a:custGeom>
            <a:grpFill/>
            <a:ln>
              <a:solidFill>
                <a:srgbClr val="0037F4"/>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5" name="TextBox 5">
              <a:extLst>
                <a:ext uri="{FF2B5EF4-FFF2-40B4-BE49-F238E27FC236}">
                  <a16:creationId xmlns:a16="http://schemas.microsoft.com/office/drawing/2014/main" id="{5857E1B4-4CDE-9DD3-F455-9C7E204D5281}"/>
                </a:ext>
              </a:extLst>
            </p:cNvPr>
            <p:cNvSpPr txBox="1"/>
            <p:nvPr/>
          </p:nvSpPr>
          <p:spPr>
            <a:xfrm>
              <a:off x="0" y="-38100"/>
              <a:ext cx="1957816" cy="2173313"/>
            </a:xfrm>
            <a:prstGeom prst="rect">
              <a:avLst/>
            </a:prstGeom>
            <a:grpFill/>
            <a:ln>
              <a:solidFill>
                <a:srgbClr val="0037F4"/>
              </a:solidFill>
            </a:ln>
          </p:spPr>
          <p:txBody>
            <a:bodyPr lIns="33867" tIns="33867" rIns="33867" bIns="33867" anchor="ctr"/>
            <a:lstStyle/>
            <a:p>
              <a:pPr marL="0" marR="0" lvl="0" indent="0" algn="ctr" defTabSz="914400" rtl="0" eaLnBrk="1" fontAlgn="auto" latinLnBrk="0" hangingPunct="1">
                <a:lnSpc>
                  <a:spcPts val="173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grpSp>
      <p:sp>
        <p:nvSpPr>
          <p:cNvPr id="32" name="Rounded Rectangle 44">
            <a:extLst>
              <a:ext uri="{FF2B5EF4-FFF2-40B4-BE49-F238E27FC236}">
                <a16:creationId xmlns:a16="http://schemas.microsoft.com/office/drawing/2014/main" id="{7F450DE2-7823-4487-B75E-5AE78B189E1F}"/>
              </a:ext>
            </a:extLst>
          </p:cNvPr>
          <p:cNvSpPr/>
          <p:nvPr/>
        </p:nvSpPr>
        <p:spPr>
          <a:xfrm>
            <a:off x="5151977" y="4224129"/>
            <a:ext cx="3348357" cy="300687"/>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9" name="Rounded Rectangle 44">
            <a:extLst>
              <a:ext uri="{FF2B5EF4-FFF2-40B4-BE49-F238E27FC236}">
                <a16:creationId xmlns:a16="http://schemas.microsoft.com/office/drawing/2014/main" id="{E49B5124-4B2F-71B2-1585-4F682D6CA7E6}"/>
              </a:ext>
            </a:extLst>
          </p:cNvPr>
          <p:cNvSpPr/>
          <p:nvPr/>
        </p:nvSpPr>
        <p:spPr>
          <a:xfrm>
            <a:off x="7906776" y="3875232"/>
            <a:ext cx="3832028" cy="29996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6" name="Rounded Rectangle 42">
            <a:extLst>
              <a:ext uri="{FF2B5EF4-FFF2-40B4-BE49-F238E27FC236}">
                <a16:creationId xmlns:a16="http://schemas.microsoft.com/office/drawing/2014/main" id="{7599D594-B605-8A37-A035-B584A8613515}"/>
              </a:ext>
            </a:extLst>
          </p:cNvPr>
          <p:cNvSpPr/>
          <p:nvPr/>
        </p:nvSpPr>
        <p:spPr>
          <a:xfrm>
            <a:off x="10504932" y="2456056"/>
            <a:ext cx="1280988" cy="31938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grpSp>
        <p:nvGrpSpPr>
          <p:cNvPr id="6" name="Group 6">
            <a:extLst>
              <a:ext uri="{FF2B5EF4-FFF2-40B4-BE49-F238E27FC236}">
                <a16:creationId xmlns:a16="http://schemas.microsoft.com/office/drawing/2014/main" id="{F92CD68E-2349-30B9-77BF-0CEF69CA0AEA}"/>
              </a:ext>
            </a:extLst>
          </p:cNvPr>
          <p:cNvGrpSpPr>
            <a:grpSpLocks/>
          </p:cNvGrpSpPr>
          <p:nvPr/>
        </p:nvGrpSpPr>
        <p:grpSpPr bwMode="auto">
          <a:xfrm>
            <a:off x="7752292" y="251374"/>
            <a:ext cx="1474258" cy="762000"/>
            <a:chOff x="0" y="-46"/>
            <a:chExt cx="1571822" cy="812846"/>
          </a:xfrm>
        </p:grpSpPr>
        <p:sp>
          <p:nvSpPr>
            <p:cNvPr id="7" name="Freeform 7">
              <a:extLst>
                <a:ext uri="{FF2B5EF4-FFF2-40B4-BE49-F238E27FC236}">
                  <a16:creationId xmlns:a16="http://schemas.microsoft.com/office/drawing/2014/main" id="{FEADAE65-6E7B-7623-92F0-A7D8A38BAC6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6176" name="TextBox 8">
              <a:extLst>
                <a:ext uri="{FF2B5EF4-FFF2-40B4-BE49-F238E27FC236}">
                  <a16:creationId xmlns:a16="http://schemas.microsoft.com/office/drawing/2014/main" id="{57E799BC-4885-AAF2-ADBB-B9D04C73B1DC}"/>
                </a:ext>
              </a:extLst>
            </p:cNvPr>
            <p:cNvSpPr txBox="1">
              <a:spLocks noChangeArrowheads="1"/>
            </p:cNvSpPr>
            <p:nvPr/>
          </p:nvSpPr>
          <p:spPr bwMode="auto">
            <a:xfrm>
              <a:off x="32500" y="25081"/>
              <a:ext cx="1506822"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ts val="3684"/>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4</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10" name="Group 10">
            <a:extLst>
              <a:ext uri="{FF2B5EF4-FFF2-40B4-BE49-F238E27FC236}">
                <a16:creationId xmlns:a16="http://schemas.microsoft.com/office/drawing/2014/main" id="{463597CB-B8F8-8940-48B5-10DCBF38BEA1}"/>
              </a:ext>
            </a:extLst>
          </p:cNvPr>
          <p:cNvGrpSpPr/>
          <p:nvPr/>
        </p:nvGrpSpPr>
        <p:grpSpPr>
          <a:xfrm>
            <a:off x="156211" y="1934348"/>
            <a:ext cx="503015" cy="503015"/>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667"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1</a:t>
              </a:r>
              <a:endParaRPr kumimoji="0" lang="en-US" sz="1667"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732064" y="2064369"/>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667"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What is the purpose of the call?</a:t>
            </a: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149656" y="3427941"/>
            <a:ext cx="502920" cy="506307"/>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667"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2</a:t>
              </a:r>
              <a:endParaRPr kumimoji="0" lang="en-US" sz="1667"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133075" y="5120900"/>
            <a:ext cx="565361" cy="503015"/>
            <a:chOff x="-37384" y="0"/>
            <a:chExt cx="913542"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37384" y="58982"/>
              <a:ext cx="913542"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1667"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3</a:t>
              </a:r>
              <a:endParaRPr kumimoji="0" lang="en-US" sz="1667"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732064" y="3548425"/>
            <a:ext cx="4247105" cy="5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733" b="1"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Look at the graphic. Who is the speaker calling?</a:t>
            </a: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724201" y="5197836"/>
            <a:ext cx="3920208"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667"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What does the speaker ask the listener to do?</a:t>
            </a:r>
          </a:p>
        </p:txBody>
      </p:sp>
      <p:sp>
        <p:nvSpPr>
          <p:cNvPr id="18" name="Rounded Rectangle 17">
            <a:extLst>
              <a:ext uri="{FF2B5EF4-FFF2-40B4-BE49-F238E27FC236}">
                <a16:creationId xmlns:a16="http://schemas.microsoft.com/office/drawing/2014/main" id="{87AA976E-65EE-A2E4-AE23-BBC9135AB63F}"/>
              </a:ext>
            </a:extLst>
          </p:cNvPr>
          <p:cNvSpPr/>
          <p:nvPr/>
        </p:nvSpPr>
        <p:spPr>
          <a:xfrm>
            <a:off x="698436" y="2848474"/>
            <a:ext cx="2513394" cy="26056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732064" y="2328322"/>
            <a:ext cx="3399846"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To confirm a deadline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To explain a company policy</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To make a job offer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To discuss a new product</a:t>
            </a:r>
          </a:p>
        </p:txBody>
      </p:sp>
      <p:sp>
        <p:nvSpPr>
          <p:cNvPr id="23" name="Rounded Rectangle 22">
            <a:extLst>
              <a:ext uri="{FF2B5EF4-FFF2-40B4-BE49-F238E27FC236}">
                <a16:creationId xmlns:a16="http://schemas.microsoft.com/office/drawing/2014/main" id="{8F3E8F89-CB75-A795-0E09-DADDA49FF9DE}"/>
              </a:ext>
            </a:extLst>
          </p:cNvPr>
          <p:cNvSpPr/>
          <p:nvPr/>
        </p:nvSpPr>
        <p:spPr>
          <a:xfrm>
            <a:off x="605428" y="3997748"/>
            <a:ext cx="1851745" cy="26359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659226" y="4000459"/>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Carla Wynn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Jae-Ho Kim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Kaori Aoki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Alex Lehmann</a:t>
            </a:r>
          </a:p>
        </p:txBody>
      </p:sp>
      <p:sp>
        <p:nvSpPr>
          <p:cNvPr id="30" name="Rounded Rectangle 29">
            <a:extLst>
              <a:ext uri="{FF2B5EF4-FFF2-40B4-BE49-F238E27FC236}">
                <a16:creationId xmlns:a16="http://schemas.microsoft.com/office/drawing/2014/main" id="{852CC81C-BAB8-ACC0-A19F-8F9D36028464}"/>
              </a:ext>
            </a:extLst>
          </p:cNvPr>
          <p:cNvSpPr/>
          <p:nvPr/>
        </p:nvSpPr>
        <p:spPr>
          <a:xfrm>
            <a:off x="605428" y="5936687"/>
            <a:ext cx="2606402" cy="23320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659226" y="5666652"/>
            <a:ext cx="3985182" cy="103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Check a catalog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Send fee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Submit a travel itinerary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a:t>
            </a:r>
            <a:r>
              <a:rPr kumimoji="0" lang="vi-VN"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733"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Update a conference schedule</a:t>
            </a:r>
          </a:p>
        </p:txBody>
      </p:sp>
      <p:sp>
        <p:nvSpPr>
          <p:cNvPr id="43" name="Rounded Rectangle 42">
            <a:extLst>
              <a:ext uri="{FF2B5EF4-FFF2-40B4-BE49-F238E27FC236}">
                <a16:creationId xmlns:a16="http://schemas.microsoft.com/office/drawing/2014/main" id="{46FD9AD7-BC7C-8371-3305-DE79FC979D95}"/>
              </a:ext>
            </a:extLst>
          </p:cNvPr>
          <p:cNvSpPr/>
          <p:nvPr/>
        </p:nvSpPr>
        <p:spPr>
          <a:xfrm>
            <a:off x="5127779" y="2804556"/>
            <a:ext cx="3852000" cy="31938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4" name="Rounded Rectangle 43">
            <a:extLst>
              <a:ext uri="{FF2B5EF4-FFF2-40B4-BE49-F238E27FC236}">
                <a16:creationId xmlns:a16="http://schemas.microsoft.com/office/drawing/2014/main" id="{4C991506-0885-3E12-212F-C8DC68F08557}"/>
              </a:ext>
            </a:extLst>
          </p:cNvPr>
          <p:cNvSpPr/>
          <p:nvPr/>
        </p:nvSpPr>
        <p:spPr>
          <a:xfrm>
            <a:off x="9026896" y="2809735"/>
            <a:ext cx="2759024" cy="31307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5" name="Rounded Rectangle 44">
            <a:extLst>
              <a:ext uri="{FF2B5EF4-FFF2-40B4-BE49-F238E27FC236}">
                <a16:creationId xmlns:a16="http://schemas.microsoft.com/office/drawing/2014/main" id="{E3918FAA-CFCE-ABCA-B54E-45C440774967}"/>
              </a:ext>
            </a:extLst>
          </p:cNvPr>
          <p:cNvSpPr/>
          <p:nvPr/>
        </p:nvSpPr>
        <p:spPr>
          <a:xfrm>
            <a:off x="5141703" y="3162596"/>
            <a:ext cx="5019439" cy="30422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168272" y="1362992"/>
            <a:ext cx="6570531" cy="515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M-Cn: This is Seung-ho Park from Park Investors. We met last month at the Westside Technology Conference. I attended</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 ......................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and spoke to you afterward about my small investment firm. I'm calling because I'd like to </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to discuss ways to make my company’s </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more secure. I know you specialize in this type of work, and I'm hoping you'll be interested in this project. Could you please e-mail me a list of </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Use the</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on the business card I gave you.</a:t>
            </a:r>
            <a:r>
              <a:rPr kumimoji="0" lang="vi-VN"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a:t>
            </a:r>
            <a:r>
              <a:rPr kumimoji="0" lang="en-US" altLang="en-US" sz="1867"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Thanks.</a:t>
            </a: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6376953" y="2017319"/>
            <a:ext cx="3992331" cy="4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your interesting presentation</a:t>
            </a: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7400047" y="2726313"/>
            <a:ext cx="2362473" cy="31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hire you </a:t>
            </a: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7064222" y="3084007"/>
            <a:ext cx="2180794" cy="34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database</a:t>
            </a: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5910109" y="4154650"/>
            <a:ext cx="2863647" cy="28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your consultant fees</a:t>
            </a:r>
          </a:p>
        </p:txBody>
      </p:sp>
      <p:sp>
        <p:nvSpPr>
          <p:cNvPr id="8" name="Text Box 54">
            <a:extLst>
              <a:ext uri="{FF2B5EF4-FFF2-40B4-BE49-F238E27FC236}">
                <a16:creationId xmlns:a16="http://schemas.microsoft.com/office/drawing/2014/main" id="{4C9202AC-5C46-A637-AC7D-46E8D363EF98}"/>
              </a:ext>
            </a:extLst>
          </p:cNvPr>
          <p:cNvSpPr txBox="1">
            <a:spLocks noChangeArrowheads="1"/>
          </p:cNvSpPr>
          <p:nvPr/>
        </p:nvSpPr>
        <p:spPr bwMode="auto">
          <a:xfrm>
            <a:off x="6034739" y="4514352"/>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e-mail address </a:t>
            </a:r>
          </a:p>
        </p:txBody>
      </p:sp>
      <p:pic>
        <p:nvPicPr>
          <p:cNvPr id="2" name="Picture 1">
            <a:extLst>
              <a:ext uri="{FF2B5EF4-FFF2-40B4-BE49-F238E27FC236}">
                <a16:creationId xmlns:a16="http://schemas.microsoft.com/office/drawing/2014/main" id="{5D05EEF1-4DA9-C820-EB4B-1C410844417F}"/>
              </a:ext>
            </a:extLst>
          </p:cNvPr>
          <p:cNvPicPr>
            <a:picLocks noChangeAspect="1"/>
          </p:cNvPicPr>
          <p:nvPr/>
        </p:nvPicPr>
        <p:blipFill>
          <a:blip r:embed="rId5"/>
          <a:stretch>
            <a:fillRect/>
          </a:stretch>
        </p:blipFill>
        <p:spPr>
          <a:xfrm>
            <a:off x="768729" y="128268"/>
            <a:ext cx="3005260" cy="1914173"/>
          </a:xfrm>
          <a:prstGeom prst="rect">
            <a:avLst/>
          </a:prstGeom>
        </p:spPr>
      </p:pic>
      <p:pic>
        <p:nvPicPr>
          <p:cNvPr id="25" name="Picture 24" descr="A blue and orange text on a black background&#10;&#10;Description automatically generated">
            <a:extLst>
              <a:ext uri="{FF2B5EF4-FFF2-40B4-BE49-F238E27FC236}">
                <a16:creationId xmlns:a16="http://schemas.microsoft.com/office/drawing/2014/main" id="{949F88E9-0BA7-33BE-73AE-7B69533131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pic>
        <p:nvPicPr>
          <p:cNvPr id="14" name="Doan 4">
            <a:hlinkClick r:id="" action="ppaction://media"/>
            <a:extLst>
              <a:ext uri="{FF2B5EF4-FFF2-40B4-BE49-F238E27FC236}">
                <a16:creationId xmlns:a16="http://schemas.microsoft.com/office/drawing/2014/main" id="{8A89FB75-811A-AD94-7059-D3AC311B8E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928379" y="78917"/>
            <a:ext cx="462533" cy="462533"/>
          </a:xfrm>
          <a:prstGeom prst="rect">
            <a:avLst/>
          </a:prstGeom>
        </p:spPr>
      </p:pic>
    </p:spTree>
    <p:extLst>
      <p:ext uri="{BB962C8B-B14F-4D97-AF65-F5344CB8AC3E}">
        <p14:creationId xmlns:p14="http://schemas.microsoft.com/office/powerpoint/2010/main" val="3879470602"/>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6" presetClass="entr" presetSubtype="16" fill="hold" nodeType="withEffect">
                                  <p:stCondLst>
                                    <p:cond delay="0"/>
                                  </p:stCondLst>
                                  <p:childTnLst>
                                    <p:set>
                                      <p:cBhvr>
                                        <p:cTn id="9" dur="1000" fill="hold">
                                          <p:stCondLst>
                                            <p:cond delay="0"/>
                                          </p:stCondLst>
                                        </p:cTn>
                                        <p:tgtEl>
                                          <p:spTgt spid="3"/>
                                        </p:tgtEl>
                                        <p:attrNameLst>
                                          <p:attrName>style.visibility</p:attrName>
                                        </p:attrNameLst>
                                      </p:cBhvr>
                                      <p:to>
                                        <p:strVal val="visible"/>
                                      </p:to>
                                    </p:set>
                                    <p:animEffect transition="in" filter="circle(in)">
                                      <p:cBhvr>
                                        <p:cTn id="10" dur="1000"/>
                                        <p:tgtEl>
                                          <p:spTgt spid="3"/>
                                        </p:tgtEl>
                                      </p:cBhvr>
                                    </p:animEffect>
                                  </p:childTnLst>
                                </p:cTn>
                              </p:par>
                            </p:childTnLst>
                          </p:cTn>
                        </p:par>
                        <p:par>
                          <p:cTn id="11" fill="hold" nodeType="afterGroup">
                            <p:stCondLst>
                              <p:cond delay="1000"/>
                            </p:stCondLst>
                            <p:childTnLst>
                              <p:par>
                                <p:cTn id="12" presetID="7" presetClass="entr" presetSubtype="4" fill="hold" nodeType="afterEffect">
                                  <p:stCondLst>
                                    <p:cond delay="0"/>
                                  </p:stCondLst>
                                  <p:childTnLst>
                                    <p:set>
                                      <p:cBhvr>
                                        <p:cTn id="13" dur="750" fill="hold">
                                          <p:stCondLst>
                                            <p:cond delay="0"/>
                                          </p:stCondLst>
                                        </p:cTn>
                                        <p:tgtEl>
                                          <p:spTgt spid="10"/>
                                        </p:tgtEl>
                                        <p:attrNameLst>
                                          <p:attrName>style.visibility</p:attrName>
                                        </p:attrNameLst>
                                      </p:cBhvr>
                                      <p:to>
                                        <p:strVal val="visible"/>
                                      </p:to>
                                    </p:set>
                                    <p:anim calcmode="lin" valueType="num">
                                      <p:cBhvr additive="base">
                                        <p:cTn id="14" dur="750" fill="hold"/>
                                        <p:tgtEl>
                                          <p:spTgt spid="10"/>
                                        </p:tgtEl>
                                        <p:attrNameLst>
                                          <p:attrName>ppt_x</p:attrName>
                                        </p:attrNameLst>
                                      </p:cBhvr>
                                      <p:tavLst>
                                        <p:tav tm="0">
                                          <p:val>
                                            <p:strVal val="#ppt_x"/>
                                          </p:val>
                                        </p:tav>
                                        <p:tav tm="100000">
                                          <p:val>
                                            <p:strVal val="#ppt_x"/>
                                          </p:val>
                                        </p:tav>
                                      </p:tavLst>
                                    </p:anim>
                                    <p:anim calcmode="lin" valueType="num">
                                      <p:cBhvr additive="base">
                                        <p:cTn id="15" dur="750" fill="hold"/>
                                        <p:tgtEl>
                                          <p:spTgt spid="10"/>
                                        </p:tgtEl>
                                        <p:attrNameLst>
                                          <p:attrName>ppt_y</p:attrName>
                                        </p:attrNameLst>
                                      </p:cBhvr>
                                      <p:tavLst>
                                        <p:tav tm="0">
                                          <p:val>
                                            <p:strVal val="1+#ppt_h/2"/>
                                          </p:val>
                                        </p:tav>
                                        <p:tav tm="100000">
                                          <p:val>
                                            <p:strVal val="#ppt_y"/>
                                          </p:val>
                                        </p:tav>
                                      </p:tavLst>
                                    </p:anim>
                                  </p:childTnLst>
                                </p:cTn>
                              </p:par>
                              <p:par>
                                <p:cTn id="16" presetID="7" presetClass="entr" presetSubtype="4" fill="hold" nodeType="withEffect">
                                  <p:stCondLst>
                                    <p:cond delay="0"/>
                                  </p:stCondLst>
                                  <p:childTnLst>
                                    <p:set>
                                      <p:cBhvr>
                                        <p:cTn id="17" dur="750"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7" presetClass="entr" presetSubtype="4" fill="hold" nodeType="withEffect">
                                  <p:stCondLst>
                                    <p:cond delay="0"/>
                                  </p:stCondLst>
                                  <p:childTnLst>
                                    <p:set>
                                      <p:cBhvr>
                                        <p:cTn id="21" dur="750" fill="hold">
                                          <p:stCondLst>
                                            <p:cond delay="0"/>
                                          </p:stCondLst>
                                        </p:cTn>
                                        <p:tgtEl>
                                          <p:spTgt spid="19"/>
                                        </p:tgtEl>
                                        <p:attrNameLst>
                                          <p:attrName>style.visibility</p:attrName>
                                        </p:attrNameLst>
                                      </p:cBhvr>
                                      <p:to>
                                        <p:strVal val="visible"/>
                                      </p:to>
                                    </p:set>
                                    <p:anim calcmode="lin" valueType="num">
                                      <p:cBhvr additive="base">
                                        <p:cTn id="22" dur="750" fill="hold"/>
                                        <p:tgtEl>
                                          <p:spTgt spid="19"/>
                                        </p:tgtEl>
                                        <p:attrNameLst>
                                          <p:attrName>ppt_x</p:attrName>
                                        </p:attrNameLst>
                                      </p:cBhvr>
                                      <p:tavLst>
                                        <p:tav tm="0">
                                          <p:val>
                                            <p:strVal val="#ppt_x"/>
                                          </p:val>
                                        </p:tav>
                                        <p:tav tm="100000">
                                          <p:val>
                                            <p:strVal val="#ppt_x"/>
                                          </p:val>
                                        </p:tav>
                                      </p:tavLst>
                                    </p:anim>
                                    <p:anim calcmode="lin" valueType="num">
                                      <p:cBhvr additive="base">
                                        <p:cTn id="23" dur="750" fill="hold"/>
                                        <p:tgtEl>
                                          <p:spTgt spid="19"/>
                                        </p:tgtEl>
                                        <p:attrNameLst>
                                          <p:attrName>ppt_y</p:attrName>
                                        </p:attrNameLst>
                                      </p:cBhvr>
                                      <p:tavLst>
                                        <p:tav tm="0">
                                          <p:val>
                                            <p:strVal val="1+#ppt_h/2"/>
                                          </p:val>
                                        </p:tav>
                                        <p:tav tm="100000">
                                          <p:val>
                                            <p:strVal val="#ppt_y"/>
                                          </p:val>
                                        </p:tav>
                                      </p:tavLst>
                                    </p:anim>
                                  </p:childTnLst>
                                </p:cTn>
                              </p:par>
                              <p:par>
                                <p:cTn id="24" presetID="7" presetClass="entr" presetSubtype="4" fill="hold" nodeType="withEffect">
                                  <p:stCondLst>
                                    <p:cond delay="0"/>
                                  </p:stCondLst>
                                  <p:childTnLst>
                                    <p:set>
                                      <p:cBhvr>
                                        <p:cTn id="25" dur="750" fill="hold">
                                          <p:stCondLst>
                                            <p:cond delay="0"/>
                                          </p:stCondLst>
                                        </p:cTn>
                                        <p:tgtEl>
                                          <p:spTgt spid="15"/>
                                        </p:tgtEl>
                                        <p:attrNameLst>
                                          <p:attrName>style.visibility</p:attrName>
                                        </p:attrNameLst>
                                      </p:cBhvr>
                                      <p:to>
                                        <p:strVal val="visible"/>
                                      </p:to>
                                    </p:set>
                                    <p:anim calcmode="lin" valueType="num">
                                      <p:cBhvr additive="base">
                                        <p:cTn id="26" dur="750" fill="hold"/>
                                        <p:tgtEl>
                                          <p:spTgt spid="15"/>
                                        </p:tgtEl>
                                        <p:attrNameLst>
                                          <p:attrName>ppt_x</p:attrName>
                                        </p:attrNameLst>
                                      </p:cBhvr>
                                      <p:tavLst>
                                        <p:tav tm="0">
                                          <p:val>
                                            <p:strVal val="#ppt_x"/>
                                          </p:val>
                                        </p:tav>
                                        <p:tav tm="100000">
                                          <p:val>
                                            <p:strVal val="#ppt_x"/>
                                          </p:val>
                                        </p:tav>
                                      </p:tavLst>
                                    </p:anim>
                                    <p:anim calcmode="lin" valueType="num">
                                      <p:cBhvr additive="base">
                                        <p:cTn id="27" dur="750" fill="hold"/>
                                        <p:tgtEl>
                                          <p:spTgt spid="15"/>
                                        </p:tgtEl>
                                        <p:attrNameLst>
                                          <p:attrName>ppt_y</p:attrName>
                                        </p:attrNameLst>
                                      </p:cBhvr>
                                      <p:tavLst>
                                        <p:tav tm="0">
                                          <p:val>
                                            <p:strVal val="1+#ppt_h/2"/>
                                          </p:val>
                                        </p:tav>
                                        <p:tav tm="100000">
                                          <p:val>
                                            <p:strVal val="#ppt_y"/>
                                          </p:val>
                                        </p:tav>
                                      </p:tavLst>
                                    </p:anim>
                                  </p:childTnLst>
                                </p:cTn>
                              </p:par>
                              <p:par>
                                <p:cTn id="28" presetID="7" presetClass="entr" presetSubtype="4" fill="hold" nodeType="withEffect">
                                  <p:stCondLst>
                                    <p:cond delay="0"/>
                                  </p:stCondLst>
                                  <p:childTnLst>
                                    <p:set>
                                      <p:cBhvr>
                                        <p:cTn id="29" dur="750"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7" presetClass="entr" presetSubtype="4" fill="hold" nodeType="withEffect">
                                  <p:stCondLst>
                                    <p:cond delay="0"/>
                                  </p:stCondLst>
                                  <p:childTnLst>
                                    <p:set>
                                      <p:cBhvr>
                                        <p:cTn id="33" dur="750" fill="hold">
                                          <p:stCondLst>
                                            <p:cond delay="0"/>
                                          </p:stCondLst>
                                        </p:cTn>
                                        <p:tgtEl>
                                          <p:spTgt spid="24"/>
                                        </p:tgtEl>
                                        <p:attrNameLst>
                                          <p:attrName>style.visibility</p:attrName>
                                        </p:attrNameLst>
                                      </p:cBhvr>
                                      <p:to>
                                        <p:strVal val="visible"/>
                                      </p:to>
                                    </p:set>
                                    <p:anim calcmode="lin" valueType="num">
                                      <p:cBhvr additive="base">
                                        <p:cTn id="34" dur="750" fill="hold"/>
                                        <p:tgtEl>
                                          <p:spTgt spid="24"/>
                                        </p:tgtEl>
                                        <p:attrNameLst>
                                          <p:attrName>ppt_x</p:attrName>
                                        </p:attrNameLst>
                                      </p:cBhvr>
                                      <p:tavLst>
                                        <p:tav tm="0">
                                          <p:val>
                                            <p:strVal val="#ppt_x"/>
                                          </p:val>
                                        </p:tav>
                                        <p:tav tm="100000">
                                          <p:val>
                                            <p:strVal val="#ppt_x"/>
                                          </p:val>
                                        </p:tav>
                                      </p:tavLst>
                                    </p:anim>
                                    <p:anim calcmode="lin" valueType="num">
                                      <p:cBhvr additive="base">
                                        <p:cTn id="35" dur="750" fill="hold"/>
                                        <p:tgtEl>
                                          <p:spTgt spid="24"/>
                                        </p:tgtEl>
                                        <p:attrNameLst>
                                          <p:attrName>ppt_y</p:attrName>
                                        </p:attrNameLst>
                                      </p:cBhvr>
                                      <p:tavLst>
                                        <p:tav tm="0">
                                          <p:val>
                                            <p:strVal val="1+#ppt_h/2"/>
                                          </p:val>
                                        </p:tav>
                                        <p:tav tm="100000">
                                          <p:val>
                                            <p:strVal val="#ppt_y"/>
                                          </p:val>
                                        </p:tav>
                                      </p:tavLst>
                                    </p:anim>
                                  </p:childTnLst>
                                </p:cTn>
                              </p:par>
                              <p:par>
                                <p:cTn id="36" presetID="7" presetClass="entr" presetSubtype="4" fill="hold" nodeType="withEffect">
                                  <p:stCondLst>
                                    <p:cond delay="0"/>
                                  </p:stCondLst>
                                  <p:childTnLst>
                                    <p:set>
                                      <p:cBhvr>
                                        <p:cTn id="37" dur="750" fill="hold">
                                          <p:stCondLst>
                                            <p:cond delay="0"/>
                                          </p:stCondLst>
                                        </p:cTn>
                                        <p:tgtEl>
                                          <p:spTgt spid="20"/>
                                        </p:tgtEl>
                                        <p:attrNameLst>
                                          <p:attrName>style.visibility</p:attrName>
                                        </p:attrNameLst>
                                      </p:cBhvr>
                                      <p:to>
                                        <p:strVal val="visible"/>
                                      </p:to>
                                    </p:set>
                                    <p:anim calcmode="lin" valueType="num">
                                      <p:cBhvr additive="base">
                                        <p:cTn id="38" dur="750" fill="hold"/>
                                        <p:tgtEl>
                                          <p:spTgt spid="20"/>
                                        </p:tgtEl>
                                        <p:attrNameLst>
                                          <p:attrName>ppt_x</p:attrName>
                                        </p:attrNameLst>
                                      </p:cBhvr>
                                      <p:tavLst>
                                        <p:tav tm="0">
                                          <p:val>
                                            <p:strVal val="#ppt_x"/>
                                          </p:val>
                                        </p:tav>
                                        <p:tav tm="100000">
                                          <p:val>
                                            <p:strVal val="#ppt_x"/>
                                          </p:val>
                                        </p:tav>
                                      </p:tavLst>
                                    </p:anim>
                                    <p:anim calcmode="lin" valueType="num">
                                      <p:cBhvr additive="base">
                                        <p:cTn id="39" dur="750" fill="hold"/>
                                        <p:tgtEl>
                                          <p:spTgt spid="20"/>
                                        </p:tgtEl>
                                        <p:attrNameLst>
                                          <p:attrName>ppt_y</p:attrName>
                                        </p:attrNameLst>
                                      </p:cBhvr>
                                      <p:tavLst>
                                        <p:tav tm="0">
                                          <p:val>
                                            <p:strVal val="1+#ppt_h/2"/>
                                          </p:val>
                                        </p:tav>
                                        <p:tav tm="100000">
                                          <p:val>
                                            <p:strVal val="#ppt_y"/>
                                          </p:val>
                                        </p:tav>
                                      </p:tavLst>
                                    </p:anim>
                                  </p:childTnLst>
                                </p:cTn>
                              </p:par>
                              <p:par>
                                <p:cTn id="40" presetID="7" presetClass="entr" presetSubtype="4" fill="hold" nodeType="withEffect">
                                  <p:stCondLst>
                                    <p:cond delay="0"/>
                                  </p:stCondLst>
                                  <p:childTnLst>
                                    <p:set>
                                      <p:cBhvr>
                                        <p:cTn id="41" dur="750"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ppt_x"/>
                                          </p:val>
                                        </p:tav>
                                        <p:tav tm="100000">
                                          <p:val>
                                            <p:strVal val="#ppt_x"/>
                                          </p:val>
                                        </p:tav>
                                      </p:tavLst>
                                    </p:anim>
                                    <p:anim calcmode="lin" valueType="num">
                                      <p:cBhvr additive="base">
                                        <p:cTn id="43" dur="750" fill="hold"/>
                                        <p:tgtEl>
                                          <p:spTgt spid="28"/>
                                        </p:tgtEl>
                                        <p:attrNameLst>
                                          <p:attrName>ppt_y</p:attrName>
                                        </p:attrNameLst>
                                      </p:cBhvr>
                                      <p:tavLst>
                                        <p:tav tm="0">
                                          <p:val>
                                            <p:strVal val="1+#ppt_h/2"/>
                                          </p:val>
                                        </p:tav>
                                        <p:tav tm="100000">
                                          <p:val>
                                            <p:strVal val="#ppt_y"/>
                                          </p:val>
                                        </p:tav>
                                      </p:tavLst>
                                    </p:anim>
                                  </p:childTnLst>
                                </p:cTn>
                              </p:par>
                              <p:par>
                                <p:cTn id="44" presetID="7" presetClass="entr" presetSubtype="4" fill="hold" nodeType="withEffect">
                                  <p:stCondLst>
                                    <p:cond delay="0"/>
                                  </p:stCondLst>
                                  <p:childTnLst>
                                    <p:set>
                                      <p:cBhvr>
                                        <p:cTn id="45" dur="750" fill="hold">
                                          <p:stCondLst>
                                            <p:cond delay="0"/>
                                          </p:stCondLst>
                                        </p:cTn>
                                        <p:tgtEl>
                                          <p:spTgt spid="31"/>
                                        </p:tgtEl>
                                        <p:attrNameLst>
                                          <p:attrName>style.visibility</p:attrName>
                                        </p:attrNameLst>
                                      </p:cBhvr>
                                      <p:to>
                                        <p:strVal val="visible"/>
                                      </p:to>
                                    </p:set>
                                    <p:anim calcmode="lin" valueType="num">
                                      <p:cBhvr additive="base">
                                        <p:cTn id="46" dur="750" fill="hold"/>
                                        <p:tgtEl>
                                          <p:spTgt spid="31"/>
                                        </p:tgtEl>
                                        <p:attrNameLst>
                                          <p:attrName>ppt_x</p:attrName>
                                        </p:attrNameLst>
                                      </p:cBhvr>
                                      <p:tavLst>
                                        <p:tav tm="0">
                                          <p:val>
                                            <p:strVal val="#ppt_x"/>
                                          </p:val>
                                        </p:tav>
                                        <p:tav tm="100000">
                                          <p:val>
                                            <p:strVal val="#ppt_x"/>
                                          </p:val>
                                        </p:tav>
                                      </p:tavLst>
                                    </p:anim>
                                    <p:anim calcmode="lin" valueType="num">
                                      <p:cBhvr additive="base">
                                        <p:cTn id="47" dur="750" fill="hold"/>
                                        <p:tgtEl>
                                          <p:spTgt spid="31"/>
                                        </p:tgtEl>
                                        <p:attrNameLst>
                                          <p:attrName>ppt_y</p:attrName>
                                        </p:attrNameLst>
                                      </p:cBhvr>
                                      <p:tavLst>
                                        <p:tav tm="0">
                                          <p:val>
                                            <p:strVal val="1+#ppt_h/2"/>
                                          </p:val>
                                        </p:tav>
                                        <p:tav tm="100000">
                                          <p:val>
                                            <p:strVal val="#ppt_y"/>
                                          </p:val>
                                        </p:tav>
                                      </p:tavLst>
                                    </p:anim>
                                  </p:childTnLst>
                                </p:cTn>
                              </p:par>
                            </p:childTnLst>
                          </p:cTn>
                        </p:par>
                        <p:par>
                          <p:cTn id="48" fill="hold" nodeType="afterGroup">
                            <p:stCondLst>
                              <p:cond delay="1750"/>
                            </p:stCondLst>
                            <p:childTnLst>
                              <p:par>
                                <p:cTn id="49" presetID="7" presetClass="entr" presetSubtype="4" fill="hold" nodeType="afterEffect">
                                  <p:stCondLst>
                                    <p:cond delay="0"/>
                                  </p:stCondLst>
                                  <p:childTnLst>
                                    <p:set>
                                      <p:cBhvr>
                                        <p:cTn id="50" dur="750" fill="hold">
                                          <p:stCondLst>
                                            <p:cond delay="0"/>
                                          </p:stCondLst>
                                        </p:cTn>
                                        <p:tgtEl>
                                          <p:spTgt spid="47"/>
                                        </p:tgtEl>
                                        <p:attrNameLst>
                                          <p:attrName>style.visibility</p:attrName>
                                        </p:attrNameLst>
                                      </p:cBhvr>
                                      <p:to>
                                        <p:strVal val="visible"/>
                                      </p:to>
                                    </p:set>
                                    <p:anim calcmode="lin" valueType="num">
                                      <p:cBhvr additive="base">
                                        <p:cTn id="51" dur="750" fill="hold"/>
                                        <p:tgtEl>
                                          <p:spTgt spid="47"/>
                                        </p:tgtEl>
                                        <p:attrNameLst>
                                          <p:attrName>ppt_x</p:attrName>
                                        </p:attrNameLst>
                                      </p:cBhvr>
                                      <p:tavLst>
                                        <p:tav tm="0">
                                          <p:val>
                                            <p:strVal val="#ppt_x"/>
                                          </p:val>
                                        </p:tav>
                                        <p:tav tm="100000">
                                          <p:val>
                                            <p:strVal val="#ppt_x"/>
                                          </p:val>
                                        </p:tav>
                                      </p:tavLst>
                                    </p:anim>
                                    <p:anim calcmode="lin" valueType="num">
                                      <p:cBhvr additive="base">
                                        <p:cTn id="52" dur="750" fill="hold"/>
                                        <p:tgtEl>
                                          <p:spTgt spid="47"/>
                                        </p:tgtEl>
                                        <p:attrNameLst>
                                          <p:attrName>ppt_y</p:attrName>
                                        </p:attrNameLst>
                                      </p:cBhvr>
                                      <p:tavLst>
                                        <p:tav tm="0">
                                          <p:val>
                                            <p:strVal val="1+#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500" fill="hold"/>
                                        <p:tgtEl>
                                          <p:spTgt spid="51"/>
                                        </p:tgtEl>
                                        <p:attrNameLst>
                                          <p:attrName>ppt_x</p:attrName>
                                        </p:attrNameLst>
                                      </p:cBhvr>
                                      <p:tavLst>
                                        <p:tav tm="0">
                                          <p:val>
                                            <p:strVal val="#ppt_x"/>
                                          </p:val>
                                        </p:tav>
                                        <p:tav tm="100000">
                                          <p:val>
                                            <p:strVal val="#ppt_x"/>
                                          </p:val>
                                        </p:tav>
                                      </p:tavLst>
                                    </p:anim>
                                    <p:anim calcmode="lin" valueType="num">
                                      <p:cBhvr additive="base">
                                        <p:cTn id="6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3"/>
                                        </p:tgtEl>
                                        <p:attrNameLst>
                                          <p:attrName>style.visibility</p:attrName>
                                        </p:attrNameLst>
                                      </p:cBhvr>
                                      <p:to>
                                        <p:strVal val="visible"/>
                                      </p:to>
                                    </p:set>
                                    <p:anim calcmode="lin" valueType="num">
                                      <p:cBhvr additive="base">
                                        <p:cTn id="73" dur="500" fill="hold"/>
                                        <p:tgtEl>
                                          <p:spTgt spid="53"/>
                                        </p:tgtEl>
                                        <p:attrNameLst>
                                          <p:attrName>ppt_x</p:attrName>
                                        </p:attrNameLst>
                                      </p:cBhvr>
                                      <p:tavLst>
                                        <p:tav tm="0">
                                          <p:val>
                                            <p:strVal val="#ppt_x"/>
                                          </p:val>
                                        </p:tav>
                                        <p:tav tm="100000">
                                          <p:val>
                                            <p:strVal val="#ppt_x"/>
                                          </p:val>
                                        </p:tav>
                                      </p:tavLst>
                                    </p:anim>
                                    <p:anim calcmode="lin" valueType="num">
                                      <p:cBhvr additive="base">
                                        <p:cTn id="7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750" fill="hold">
                                          <p:stCondLst>
                                            <p:cond delay="0"/>
                                          </p:stCondLst>
                                        </p:cTn>
                                        <p:tgtEl>
                                          <p:spTgt spid="18"/>
                                        </p:tgtEl>
                                        <p:attrNameLst>
                                          <p:attrName>style.visibility</p:attrName>
                                        </p:attrNameLst>
                                      </p:cBhvr>
                                      <p:to>
                                        <p:strVal val="visible"/>
                                      </p:to>
                                    </p:set>
                                    <p:animEffect transition="in" filter="circle(in)">
                                      <p:cBhvr>
                                        <p:cTn id="79" dur="75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750" fill="hold">
                                          <p:stCondLst>
                                            <p:cond delay="0"/>
                                          </p:stCondLst>
                                        </p:cTn>
                                        <p:tgtEl>
                                          <p:spTgt spid="43"/>
                                        </p:tgtEl>
                                        <p:attrNameLst>
                                          <p:attrName>style.visibility</p:attrName>
                                        </p:attrNameLst>
                                      </p:cBhvr>
                                      <p:to>
                                        <p:strVal val="visible"/>
                                      </p:to>
                                    </p:set>
                                    <p:animEffect transition="in" filter="circle(in)">
                                      <p:cBhvr>
                                        <p:cTn id="84" dur="750"/>
                                        <p:tgtEl>
                                          <p:spTgt spid="43"/>
                                        </p:tgtEl>
                                      </p:cBhvr>
                                    </p:animEffect>
                                  </p:childTnLst>
                                </p:cTn>
                              </p:par>
                              <p:par>
                                <p:cTn id="85" presetID="6" presetClass="entr" presetSubtype="16" fill="hold" nodeType="withEffect">
                                  <p:stCondLst>
                                    <p:cond delay="0"/>
                                  </p:stCondLst>
                                  <p:childTnLst>
                                    <p:set>
                                      <p:cBhvr>
                                        <p:cTn id="86" dur="750" fill="hold">
                                          <p:stCondLst>
                                            <p:cond delay="0"/>
                                          </p:stCondLst>
                                        </p:cTn>
                                        <p:tgtEl>
                                          <p:spTgt spid="26"/>
                                        </p:tgtEl>
                                        <p:attrNameLst>
                                          <p:attrName>style.visibility</p:attrName>
                                        </p:attrNameLst>
                                      </p:cBhvr>
                                      <p:to>
                                        <p:strVal val="visible"/>
                                      </p:to>
                                    </p:set>
                                    <p:animEffect transition="in" filter="circle(in)">
                                      <p:cBhvr>
                                        <p:cTn id="87" dur="75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750" fill="hold">
                                          <p:stCondLst>
                                            <p:cond delay="0"/>
                                          </p:stCondLst>
                                        </p:cTn>
                                        <p:tgtEl>
                                          <p:spTgt spid="23"/>
                                        </p:tgtEl>
                                        <p:attrNameLst>
                                          <p:attrName>style.visibility</p:attrName>
                                        </p:attrNameLst>
                                      </p:cBhvr>
                                      <p:to>
                                        <p:strVal val="visible"/>
                                      </p:to>
                                    </p:set>
                                    <p:animEffect transition="in" filter="circle(in)">
                                      <p:cBhvr>
                                        <p:cTn id="92" dur="75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750" fill="hold">
                                          <p:stCondLst>
                                            <p:cond delay="0"/>
                                          </p:stCondLst>
                                        </p:cTn>
                                        <p:tgtEl>
                                          <p:spTgt spid="44"/>
                                        </p:tgtEl>
                                        <p:attrNameLst>
                                          <p:attrName>style.visibility</p:attrName>
                                        </p:attrNameLst>
                                      </p:cBhvr>
                                      <p:to>
                                        <p:strVal val="visible"/>
                                      </p:to>
                                    </p:set>
                                    <p:animEffect transition="in" filter="circle(in)">
                                      <p:cBhvr>
                                        <p:cTn id="97" dur="750"/>
                                        <p:tgtEl>
                                          <p:spTgt spid="44"/>
                                        </p:tgtEl>
                                      </p:cBhvr>
                                    </p:animEffect>
                                  </p:childTnLst>
                                </p:cTn>
                              </p:par>
                              <p:par>
                                <p:cTn id="98" presetID="6" presetClass="entr" presetSubtype="16" fill="hold" nodeType="withEffect">
                                  <p:stCondLst>
                                    <p:cond delay="0"/>
                                  </p:stCondLst>
                                  <p:childTnLst>
                                    <p:set>
                                      <p:cBhvr>
                                        <p:cTn id="99" dur="750" fill="hold">
                                          <p:stCondLst>
                                            <p:cond delay="0"/>
                                          </p:stCondLst>
                                        </p:cTn>
                                        <p:tgtEl>
                                          <p:spTgt spid="45"/>
                                        </p:tgtEl>
                                        <p:attrNameLst>
                                          <p:attrName>style.visibility</p:attrName>
                                        </p:attrNameLst>
                                      </p:cBhvr>
                                      <p:to>
                                        <p:strVal val="visible"/>
                                      </p:to>
                                    </p:set>
                                    <p:animEffect transition="in" filter="circle(in)">
                                      <p:cBhvr>
                                        <p:cTn id="100" dur="75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55"/>
                                        </p:tgtEl>
                                        <p:attrNameLst>
                                          <p:attrName>style.visibility</p:attrName>
                                        </p:attrNameLst>
                                      </p:cBhvr>
                                      <p:to>
                                        <p:strVal val="visible"/>
                                      </p:to>
                                    </p:set>
                                    <p:anim calcmode="lin" valueType="num">
                                      <p:cBhvr additive="base">
                                        <p:cTn id="105" dur="500" fill="hold"/>
                                        <p:tgtEl>
                                          <p:spTgt spid="55"/>
                                        </p:tgtEl>
                                        <p:attrNameLst>
                                          <p:attrName>ppt_x</p:attrName>
                                        </p:attrNameLst>
                                      </p:cBhvr>
                                      <p:tavLst>
                                        <p:tav tm="0">
                                          <p:val>
                                            <p:strVal val="#ppt_x"/>
                                          </p:val>
                                        </p:tav>
                                        <p:tav tm="100000">
                                          <p:val>
                                            <p:strVal val="#ppt_x"/>
                                          </p:val>
                                        </p:tav>
                                      </p:tavLst>
                                    </p:anim>
                                    <p:anim calcmode="lin" valueType="num">
                                      <p:cBhvr additive="base">
                                        <p:cTn id="10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8"/>
                                        </p:tgtEl>
                                        <p:attrNameLst>
                                          <p:attrName>style.visibility</p:attrName>
                                        </p:attrNameLst>
                                      </p:cBhvr>
                                      <p:to>
                                        <p:strVal val="visible"/>
                                      </p:to>
                                    </p:set>
                                    <p:anim calcmode="lin" valueType="num">
                                      <p:cBhvr additive="base">
                                        <p:cTn id="111" dur="500" fill="hold"/>
                                        <p:tgtEl>
                                          <p:spTgt spid="8"/>
                                        </p:tgtEl>
                                        <p:attrNameLst>
                                          <p:attrName>ppt_x</p:attrName>
                                        </p:attrNameLst>
                                      </p:cBhvr>
                                      <p:tavLst>
                                        <p:tav tm="0">
                                          <p:val>
                                            <p:strVal val="#ppt_x"/>
                                          </p:val>
                                        </p:tav>
                                        <p:tav tm="100000">
                                          <p:val>
                                            <p:strVal val="#ppt_x"/>
                                          </p:val>
                                        </p:tav>
                                      </p:tavLst>
                                    </p:anim>
                                    <p:anim calcmode="lin" valueType="num">
                                      <p:cBhvr additive="base">
                                        <p:cTn id="1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750" fill="hold">
                                          <p:stCondLst>
                                            <p:cond delay="0"/>
                                          </p:stCondLst>
                                        </p:cTn>
                                        <p:tgtEl>
                                          <p:spTgt spid="30"/>
                                        </p:tgtEl>
                                        <p:attrNameLst>
                                          <p:attrName>style.visibility</p:attrName>
                                        </p:attrNameLst>
                                      </p:cBhvr>
                                      <p:to>
                                        <p:strVal val="visible"/>
                                      </p:to>
                                    </p:set>
                                    <p:animEffect transition="in" filter="circle(in)">
                                      <p:cBhvr>
                                        <p:cTn id="117" dur="750"/>
                                        <p:tgtEl>
                                          <p:spTgt spid="30"/>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750" fill="hold">
                                          <p:stCondLst>
                                            <p:cond delay="0"/>
                                          </p:stCondLst>
                                        </p:cTn>
                                        <p:tgtEl>
                                          <p:spTgt spid="32"/>
                                        </p:tgtEl>
                                        <p:attrNameLst>
                                          <p:attrName>style.visibility</p:attrName>
                                        </p:attrNameLst>
                                      </p:cBhvr>
                                      <p:to>
                                        <p:strVal val="visible"/>
                                      </p:to>
                                    </p:set>
                                    <p:animEffect transition="in" filter="circle(in)">
                                      <p:cBhvr>
                                        <p:cTn id="122" dur="750"/>
                                        <p:tgtEl>
                                          <p:spTgt spid="32"/>
                                        </p:tgtEl>
                                      </p:cBhvr>
                                    </p:animEffect>
                                  </p:childTnLst>
                                </p:cTn>
                              </p:par>
                              <p:par>
                                <p:cTn id="123" presetID="6" presetClass="entr" presetSubtype="16" fill="hold" nodeType="withEffect">
                                  <p:stCondLst>
                                    <p:cond delay="0"/>
                                  </p:stCondLst>
                                  <p:childTnLst>
                                    <p:set>
                                      <p:cBhvr>
                                        <p:cTn id="124" dur="750" fill="hold">
                                          <p:stCondLst>
                                            <p:cond delay="0"/>
                                          </p:stCondLst>
                                        </p:cTn>
                                        <p:tgtEl>
                                          <p:spTgt spid="9"/>
                                        </p:tgtEl>
                                        <p:attrNameLst>
                                          <p:attrName>style.visibility</p:attrName>
                                        </p:attrNameLst>
                                      </p:cBhvr>
                                      <p:to>
                                        <p:strVal val="visible"/>
                                      </p:to>
                                    </p:set>
                                    <p:animEffect transition="in" filter="circle(in)">
                                      <p:cBhvr>
                                        <p:cTn id="125" dur="750"/>
                                        <p:tgtEl>
                                          <p:spTgt spid="9"/>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mediacall" presetSubtype="0" fill="hold" nodeType="clickEffect">
                                  <p:stCondLst>
                                    <p:cond delay="0"/>
                                  </p:stCondLst>
                                  <p:childTnLst>
                                    <p:cmd type="call" cmd="playFrom(0.0)">
                                      <p:cBhvr>
                                        <p:cTn id="129" dur="3769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0" fill="hold" display="0">
                  <p:stCondLst>
                    <p:cond delay="indefinite"/>
                  </p:stCondLst>
                  <p:endCondLst>
                    <p:cond evt="onStopAudio" delay="0">
                      <p:tgtEl>
                        <p:sldTgt/>
                      </p:tgtEl>
                    </p:cond>
                  </p:endCondLst>
                </p:cTn>
                <p:tgtEl>
                  <p:spTgt spid="14"/>
                </p:tgtEl>
              </p:cMediaNode>
            </p:audio>
          </p:childTnLst>
        </p:cTn>
      </p:par>
    </p:tnLst>
    <p:bldLst>
      <p:bldP spid="32" grpId="0" bldLvl="0" animBg="1"/>
      <p:bldP spid="32" grpId="1" animBg="1"/>
      <p:bldP spid="9" grpId="0" bldLvl="0" animBg="1"/>
      <p:bldP spid="9" grpId="1" animBg="1"/>
      <p:bldP spid="26" grpId="0" bldLvl="0" animBg="1"/>
      <p:bldP spid="26" grpId="1" animBg="1"/>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3" grpId="0"/>
      <p:bldP spid="53" grpId="1"/>
      <p:bldP spid="55" grpId="0"/>
      <p:bldP spid="55" grpId="1"/>
      <p:bldP spid="8" grpId="0"/>
      <p:bldP spid="8" grpId="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492</TotalTime>
  <Words>2202</Words>
  <Application>Microsoft Office PowerPoint</Application>
  <PresentationFormat>Widescreen</PresentationFormat>
  <Paragraphs>230</Paragraphs>
  <Slides>15</Slides>
  <Notes>8</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Aptos</vt:lpstr>
      <vt:lpstr>Arial</vt:lpstr>
      <vt:lpstr>Calibri</vt:lpstr>
      <vt:lpstr>Segoe UI</vt:lpstr>
      <vt:lpstr>Segoe UI Black</vt:lpstr>
      <vt:lpstr>SVN-Gilroy</vt:lpstr>
      <vt:lpstr>SVN-Gilroy Bold</vt:lpstr>
      <vt:lpstr>SVN-Gilroy Heavy</vt:lpstr>
      <vt:lpstr>SVN-Gilroy Medium</vt:lpstr>
      <vt:lpstr>SVN-Gilroy SemiBold</vt:lpstr>
      <vt:lpstr>SVN-Gilroy XBold</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Thị Hà An</dc:creator>
  <cp:lastModifiedBy>vu linh</cp:lastModifiedBy>
  <cp:revision>19</cp:revision>
  <dcterms:created xsi:type="dcterms:W3CDTF">2024-06-28T04:28:06Z</dcterms:created>
  <dcterms:modified xsi:type="dcterms:W3CDTF">2025-04-01T04:33:20Z</dcterms:modified>
</cp:coreProperties>
</file>